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6" r:id="rId21"/>
    <p:sldId id="277" r:id="rId22"/>
    <p:sldId id="278" r:id="rId23"/>
    <p:sldId id="280" r:id="rId24"/>
    <p:sldId id="282" r:id="rId25"/>
    <p:sldId id="283" r:id="rId26"/>
    <p:sldId id="285" r:id="rId27"/>
    <p:sldId id="286" r:id="rId28"/>
    <p:sldId id="289" r:id="rId29"/>
    <p:sldId id="290" r:id="rId30"/>
    <p:sldId id="291" r:id="rId31"/>
    <p:sldId id="292" r:id="rId32"/>
    <p:sldId id="296" r:id="rId33"/>
    <p:sldId id="297" r:id="rId34"/>
    <p:sldId id="298" r:id="rId35"/>
    <p:sldId id="299" r:id="rId36"/>
    <p:sldId id="301" r:id="rId37"/>
    <p:sldId id="302" r:id="rId38"/>
    <p:sldId id="305" r:id="rId39"/>
    <p:sldId id="306" r:id="rId40"/>
    <p:sldId id="307" r:id="rId41"/>
    <p:sldId id="308" r:id="rId42"/>
    <p:sldId id="309" r:id="rId43"/>
    <p:sldId id="310" r:id="rId44"/>
    <p:sldId id="311" r:id="rId45"/>
    <p:sldId id="312" r:id="rId46"/>
    <p:sldId id="313" r:id="rId47"/>
    <p:sldId id="314" r:id="rId48"/>
    <p:sldId id="315" r:id="rId49"/>
    <p:sldId id="316" r:id="rId50"/>
    <p:sldId id="317" r:id="rId51"/>
    <p:sldId id="318" r:id="rId52"/>
    <p:sldId id="319" r:id="rId53"/>
    <p:sldId id="321" r:id="rId54"/>
    <p:sldId id="323" r:id="rId55"/>
    <p:sldId id="324" r:id="rId56"/>
    <p:sldId id="327" r:id="rId5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26" autoAdjust="0"/>
    <p:restoredTop sz="96416" autoAdjust="0"/>
  </p:normalViewPr>
  <p:slideViewPr>
    <p:cSldViewPr>
      <p:cViewPr varScale="1">
        <p:scale>
          <a:sx n="73" d="100"/>
          <a:sy n="73" d="100"/>
        </p:scale>
        <p:origin x="-132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bwMode="auto">
          <a:xfrm rot="5400000">
            <a:off x="7764621" y="1174097"/>
            <a:ext cx="2286000" cy="381000"/>
          </a:xfrm>
        </p:spPr>
        <p:txBody>
          <a:bodyPr/>
          <a:lstStyle/>
          <a:p>
            <a:fld id="{AA309A6D-C09C-4548-B29A-6CF363A7E532}" type="datetimeFigureOut">
              <a:rPr lang="fr-FR" smtClean="0"/>
              <a:pPr/>
              <a:t>03/01/2011</a:t>
            </a:fld>
            <a:endParaRPr lang="fr-BE"/>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endParaRPr lang="fr-BE"/>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fld id="{CF4668DC-857F-487D-BFFA-8C0CA5037977}" type="slidenum">
              <a:rPr lang="fr-BE" smtClean="0"/>
              <a:pPr/>
              <a:t>‹N°›</a:t>
            </a:fld>
            <a:endParaRPr lang="fr-BE"/>
          </a:p>
        </p:txBody>
      </p:sp>
    </p:spTree>
  </p:cSld>
  <p:clrMapOvr>
    <a:overrideClrMapping bg1="lt1" tx1="dk1" bg2="lt2" tx2="dk2" accent1="accent1" accent2="accent2" accent3="accent3" accent4="accent4" accent5="accent5" accent6="accent6" hlink="hlink" folHlink="folHlink"/>
  </p:clrMapOvr>
  <p:transition>
    <p:wheel spokes="8"/>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03/01/2011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p:wheel spokes="8"/>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03/01/2011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p:wheel spokes="8"/>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8" name="Espace réservé du contenu 7"/>
          <p:cNvSpPr>
            <a:spLocks noGrp="1"/>
          </p:cNvSpPr>
          <p:nvPr>
            <p:ph sz="quarter" idx="1"/>
          </p:nvPr>
        </p:nvSpPr>
        <p:spPr>
          <a:xfrm>
            <a:off x="457200" y="1600200"/>
            <a:ext cx="7467600" cy="487375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4"/>
          </p:nvPr>
        </p:nvSpPr>
        <p:spPr/>
        <p:txBody>
          <a:bodyPr rtlCol="0"/>
          <a:lstStyle/>
          <a:p>
            <a:fld id="{AA309A6D-C09C-4548-B29A-6CF363A7E532}" type="datetimeFigureOut">
              <a:rPr lang="fr-FR" smtClean="0"/>
              <a:pPr/>
              <a:t>03/01/2011</a:t>
            </a:fld>
            <a:endParaRPr lang="fr-BE"/>
          </a:p>
        </p:txBody>
      </p:sp>
      <p:sp>
        <p:nvSpPr>
          <p:cNvPr id="9" name="Espace réservé du numéro de diapositive 8"/>
          <p:cNvSpPr>
            <a:spLocks noGrp="1"/>
          </p:cNvSpPr>
          <p:nvPr>
            <p:ph type="sldNum" sz="quarter" idx="15"/>
          </p:nvPr>
        </p:nvSpPr>
        <p:spPr/>
        <p:txBody>
          <a:bodyPr rtlCol="0"/>
          <a:lstStyle/>
          <a:p>
            <a:fld id="{CF4668DC-857F-487D-BFFA-8C0CA5037977}" type="slidenum">
              <a:rPr lang="fr-BE" smtClean="0"/>
              <a:pPr/>
              <a:t>‹N°›</a:t>
            </a:fld>
            <a:endParaRPr lang="fr-BE"/>
          </a:p>
        </p:txBody>
      </p:sp>
      <p:sp>
        <p:nvSpPr>
          <p:cNvPr id="10" name="Espace réservé du pied de page 9"/>
          <p:cNvSpPr>
            <a:spLocks noGrp="1"/>
          </p:cNvSpPr>
          <p:nvPr>
            <p:ph type="ftr" sz="quarter" idx="16"/>
          </p:nvPr>
        </p:nvSpPr>
        <p:spPr/>
        <p:txBody>
          <a:bodyPr rtlCol="0"/>
          <a:lstStyle/>
          <a:p>
            <a:endParaRPr lang="fr-BE"/>
          </a:p>
        </p:txBody>
      </p:sp>
    </p:spTree>
  </p:cSld>
  <p:clrMapOvr>
    <a:masterClrMapping/>
  </p:clrMapOvr>
  <p:transition>
    <p:wheel spokes="8"/>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bwMode="auto">
          <a:xfrm rot="5400000">
            <a:off x="7763256" y="1170432"/>
            <a:ext cx="2286000" cy="381000"/>
          </a:xfrm>
        </p:spPr>
        <p:txBody>
          <a:bodyPr/>
          <a:lstStyle/>
          <a:p>
            <a:fld id="{AA309A6D-C09C-4548-B29A-6CF363A7E532}" type="datetimeFigureOut">
              <a:rPr lang="fr-FR" smtClean="0"/>
              <a:pPr/>
              <a:t>03/01/2011</a:t>
            </a:fld>
            <a:endParaRPr lang="fr-BE"/>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endParaRPr lang="fr-BE"/>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transition>
    <p:wheel spokes="8"/>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03/01/2011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transition>
    <p:wheel spokes="8"/>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smtClean="0"/>
              <a:t>Cliquez pour modifier le style du titre</a:t>
            </a:r>
            <a:endParaRPr kumimoji="0" lang="en-US"/>
          </a:p>
        </p:txBody>
      </p:sp>
      <p:sp>
        <p:nvSpPr>
          <p:cNvPr id="7" name="Espace réservé de la date 6"/>
          <p:cNvSpPr>
            <a:spLocks noGrp="1"/>
          </p:cNvSpPr>
          <p:nvPr>
            <p:ph type="dt" sz="half" idx="10"/>
          </p:nvPr>
        </p:nvSpPr>
        <p:spPr/>
        <p:txBody>
          <a:bodyPr/>
          <a:lstStyle/>
          <a:p>
            <a:fld id="{AA309A6D-C09C-4548-B29A-6CF363A7E532}" type="datetimeFigureOut">
              <a:rPr lang="fr-FR" smtClean="0"/>
              <a:pPr/>
              <a:t>03/01/2011</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cSld>
  <p:clrMapOvr>
    <a:masterClrMapping/>
  </p:clrMapOvr>
  <p:transition>
    <p:wheel spokes="8"/>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6" name="Espace réservé de la date 5"/>
          <p:cNvSpPr>
            <a:spLocks noGrp="1"/>
          </p:cNvSpPr>
          <p:nvPr>
            <p:ph type="dt" sz="half" idx="10"/>
          </p:nvPr>
        </p:nvSpPr>
        <p:spPr/>
        <p:txBody>
          <a:bodyPr rtlCol="0"/>
          <a:lstStyle/>
          <a:p>
            <a:fld id="{AA309A6D-C09C-4548-B29A-6CF363A7E532}" type="datetimeFigureOut">
              <a:rPr lang="fr-FR" smtClean="0"/>
              <a:pPr/>
              <a:t>03/01/2011</a:t>
            </a:fld>
            <a:endParaRPr lang="fr-BE"/>
          </a:p>
        </p:txBody>
      </p:sp>
      <p:sp>
        <p:nvSpPr>
          <p:cNvPr id="7" name="Espace réservé du numéro de diapositive 6"/>
          <p:cNvSpPr>
            <a:spLocks noGrp="1"/>
          </p:cNvSpPr>
          <p:nvPr>
            <p:ph type="sldNum" sz="quarter" idx="11"/>
          </p:nvPr>
        </p:nvSpPr>
        <p:spPr/>
        <p:txBody>
          <a:bodyPr rtlCol="0"/>
          <a:lstStyle/>
          <a:p>
            <a:fld id="{CF4668DC-857F-487D-BFFA-8C0CA5037977}" type="slidenum">
              <a:rPr lang="fr-BE" smtClean="0"/>
              <a:pPr/>
              <a:t>‹N°›</a:t>
            </a:fld>
            <a:endParaRPr lang="fr-BE"/>
          </a:p>
        </p:txBody>
      </p:sp>
      <p:sp>
        <p:nvSpPr>
          <p:cNvPr id="8" name="Espace réservé du pied de page 7"/>
          <p:cNvSpPr>
            <a:spLocks noGrp="1"/>
          </p:cNvSpPr>
          <p:nvPr>
            <p:ph type="ftr" sz="quarter" idx="12"/>
          </p:nvPr>
        </p:nvSpPr>
        <p:spPr/>
        <p:txBody>
          <a:bodyPr rtlCol="0"/>
          <a:lstStyle/>
          <a:p>
            <a:endParaRPr lang="fr-BE"/>
          </a:p>
        </p:txBody>
      </p:sp>
    </p:spTree>
  </p:cSld>
  <p:clrMapOvr>
    <a:masterClrMapping/>
  </p:clrMapOvr>
  <p:transition>
    <p:wheel spokes="8"/>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03/01/2011</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p:wheel spokes="8"/>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4"/>
          </p:nvPr>
        </p:nvSpPr>
        <p:spPr/>
        <p:txBody>
          <a:bodyPr rtlCol="0"/>
          <a:lstStyle/>
          <a:p>
            <a:fld id="{AA309A6D-C09C-4548-B29A-6CF363A7E532}" type="datetimeFigureOut">
              <a:rPr lang="fr-FR" smtClean="0"/>
              <a:pPr/>
              <a:t>03/01/2011</a:t>
            </a:fld>
            <a:endParaRPr lang="fr-BE"/>
          </a:p>
        </p:txBody>
      </p:sp>
      <p:sp>
        <p:nvSpPr>
          <p:cNvPr id="22" name="Espace réservé du numéro de diapositive 21"/>
          <p:cNvSpPr>
            <a:spLocks noGrp="1"/>
          </p:cNvSpPr>
          <p:nvPr>
            <p:ph type="sldNum" sz="quarter" idx="15"/>
          </p:nvPr>
        </p:nvSpPr>
        <p:spPr/>
        <p:txBody>
          <a:bodyPr rtlCol="0"/>
          <a:lstStyle/>
          <a:p>
            <a:fld id="{CF4668DC-857F-487D-BFFA-8C0CA5037977}" type="slidenum">
              <a:rPr lang="fr-BE" smtClean="0"/>
              <a:pPr/>
              <a:t>‹N°›</a:t>
            </a:fld>
            <a:endParaRPr lang="fr-BE"/>
          </a:p>
        </p:txBody>
      </p:sp>
      <p:sp>
        <p:nvSpPr>
          <p:cNvPr id="23" name="Espace réservé du pied de page 22"/>
          <p:cNvSpPr>
            <a:spLocks noGrp="1"/>
          </p:cNvSpPr>
          <p:nvPr>
            <p:ph type="ftr" sz="quarter" idx="16"/>
          </p:nvPr>
        </p:nvSpPr>
        <p:spPr/>
        <p:txBody>
          <a:bodyPr rtlCol="0"/>
          <a:lstStyle/>
          <a:p>
            <a:endParaRPr lang="fr-BE"/>
          </a:p>
        </p:txBody>
      </p:sp>
    </p:spTree>
  </p:cSld>
  <p:clrMapOvr>
    <a:overrideClrMapping bg1="lt1" tx1="dk1" bg2="lt2" tx2="dk2" accent1="accent1" accent2="accent2" accent3="accent3" accent4="accent4" accent5="accent5" accent6="accent6" hlink="hlink" folHlink="folHlink"/>
  </p:clrMapOvr>
  <p:transition>
    <p:wheel spokes="8"/>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p:txBody>
          <a:bodyPr rtlCol="0"/>
          <a:lstStyle/>
          <a:p>
            <a:fld id="{AA309A6D-C09C-4548-B29A-6CF363A7E532}" type="datetimeFigureOut">
              <a:rPr lang="fr-FR" smtClean="0"/>
              <a:pPr/>
              <a:t>03/01/2011</a:t>
            </a:fld>
            <a:endParaRPr lang="fr-BE"/>
          </a:p>
        </p:txBody>
      </p:sp>
      <p:sp>
        <p:nvSpPr>
          <p:cNvPr id="18" name="Espace réservé du numéro de diapositive 17"/>
          <p:cNvSpPr>
            <a:spLocks noGrp="1"/>
          </p:cNvSpPr>
          <p:nvPr>
            <p:ph type="sldNum" sz="quarter" idx="11"/>
          </p:nvPr>
        </p:nvSpPr>
        <p:spPr/>
        <p:txBody>
          <a:bodyPr rtlCol="0"/>
          <a:lstStyle/>
          <a:p>
            <a:fld id="{CF4668DC-857F-487D-BFFA-8C0CA5037977}" type="slidenum">
              <a:rPr lang="fr-BE" smtClean="0"/>
              <a:pPr/>
              <a:t>‹N°›</a:t>
            </a:fld>
            <a:endParaRPr lang="fr-BE"/>
          </a:p>
        </p:txBody>
      </p:sp>
      <p:sp>
        <p:nvSpPr>
          <p:cNvPr id="21" name="Espace réservé du pied de page 20"/>
          <p:cNvSpPr>
            <a:spLocks noGrp="1"/>
          </p:cNvSpPr>
          <p:nvPr>
            <p:ph type="ftr" sz="quarter" idx="12"/>
          </p:nvPr>
        </p:nvSpPr>
        <p:spPr/>
        <p:txBody>
          <a:bodyPr rtlCol="0"/>
          <a:lstStyle/>
          <a:p>
            <a:endParaRPr lang="fr-BE"/>
          </a:p>
        </p:txBody>
      </p:sp>
    </p:spTree>
  </p:cSld>
  <p:clrMapOvr>
    <a:masterClrMapping/>
  </p:clrMapOvr>
  <p:transition>
    <p:wheel spokes="8"/>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A309A6D-C09C-4548-B29A-6CF363A7E532}" type="datetimeFigureOut">
              <a:rPr lang="fr-FR" smtClean="0"/>
              <a:pPr/>
              <a:t>03/01/2011</a:t>
            </a:fld>
            <a:endParaRPr lang="fr-BE"/>
          </a:p>
        </p:txBody>
      </p:sp>
      <p:sp>
        <p:nvSpPr>
          <p:cNvPr id="3" name="Espace réservé du pied de pa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r-BE"/>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wheel spokes="8"/>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ar.wikipedia.org/w/index.php?title=%D8%A7%D8%B5%D8%B7%D9%86%D8%A7%D8%B9%D9%8A&amp;action=edit&amp;redlink=1" TargetMode="External"/><Relationship Id="rId3" Type="http://schemas.openxmlformats.org/officeDocument/2006/relationships/hyperlink" Target="http://ar.wikipedia.org/wiki/%D8%AC%D9%8A%D9%88%D9%84%D9%88%D8%AC%D9%8A%D8%A7" TargetMode="External"/><Relationship Id="rId7" Type="http://schemas.openxmlformats.org/officeDocument/2006/relationships/hyperlink" Target="http://ar.wikipedia.org/wiki/%D8%A7%D9%84%D8%AD%D9%8A%D8%A7%D8%A9_%D8%A7%D9%84%D8%A8%D8%B1%D9%8A%D8%A9" TargetMode="External"/><Relationship Id="rId2" Type="http://schemas.openxmlformats.org/officeDocument/2006/relationships/hyperlink" Target="http://ar.wikipedia.org/wiki/%D8%B7%D9%82%D8%B3" TargetMode="External"/><Relationship Id="rId1" Type="http://schemas.openxmlformats.org/officeDocument/2006/relationships/slideLayout" Target="../slideLayouts/slideLayout2.xml"/><Relationship Id="rId6" Type="http://schemas.openxmlformats.org/officeDocument/2006/relationships/hyperlink" Target="http://ar.wikipedia.org/wiki/%D8%A8%D9%8A%D8%A6%D8%A9_%D8%B7%D8%A8%D9%8A%D8%B9%D9%8A%D8%A9" TargetMode="External"/><Relationship Id="rId5" Type="http://schemas.openxmlformats.org/officeDocument/2006/relationships/hyperlink" Target="http://ar.wikipedia.org/wiki/%D8%B7%D8%A7%D9%82%D8%A9" TargetMode="External"/><Relationship Id="rId10" Type="http://schemas.openxmlformats.org/officeDocument/2006/relationships/hyperlink" Target="http://ar.wikipedia.org/wiki/%D8%B9%D9%82%D9%84" TargetMode="External"/><Relationship Id="rId4" Type="http://schemas.openxmlformats.org/officeDocument/2006/relationships/hyperlink" Target="http://ar.wikipedia.org/wiki/%D9%85%D8%A7%D8%AF%D8%A9" TargetMode="External"/><Relationship Id="rId9" Type="http://schemas.openxmlformats.org/officeDocument/2006/relationships/hyperlink" Target="http://ar.wikipedia.org/wiki/%D9%88%D8%B9%D9%8A"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ar.wikipedia.org/w/index.php?title=%D8%A5%D8%B9%D8%B5%D8%A7%D8%B1_%D8%AD%D9%84%D8%B2%D9%88%D9%86%D9%8A&amp;action=edit&amp;redlink=1" TargetMode="External"/><Relationship Id="rId2" Type="http://schemas.openxmlformats.org/officeDocument/2006/relationships/hyperlink" Target="http://ar.wikipedia.org/wiki/%D8%A5%D8%B9%D8%B5%D8%A7%D8%B1_%D9%82%D9%85%D8%B9%D9%8A"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http://ar.wikipedia.org/w/index.php?title=%D9%85%D9%84%D9%81:Dszpics1.jpg&amp;filetimestamp=20070519205206"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ar.wikipedia.org/wiki/%D9%86%D8%A8%D8%A7%D8%AA%D8%A7%D8%AA" TargetMode="External"/><Relationship Id="rId2" Type="http://schemas.openxmlformats.org/officeDocument/2006/relationships/hyperlink" Target="http://ar.wikipedia.org/w/index.php?title=%D8%A7%D9%84%D8%AD%D9%8A%D8%A7%D8%A9_%D8%A7%D9%84%D9%86%D8%A8%D8%A7%D8%AA%D9%8A%D8%A9&amp;action=edit&amp;redlink=1" TargetMode="External"/><Relationship Id="rId1" Type="http://schemas.openxmlformats.org/officeDocument/2006/relationships/slideLayout" Target="../slideLayouts/slideLayout2.xml"/><Relationship Id="rId4" Type="http://schemas.openxmlformats.org/officeDocument/2006/relationships/hyperlink" Target="http://ar.wikipedia.org/w/index.php?title=%D8%AA%D8%B6%D8%A7%D8%B1%D9%8A%D8%B3&amp;action=edit&amp;redlink=1" TargetMode="External"/></Relationships>
</file>

<file path=ppt/slides/_rels/slide25.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hyperlink" Target="http://ar.wikipedia.org/w/index.php?title=%D9%83%D8%A7%D8%A6%D9%86_%D8%BA%D9%8A%D8%B1_%D8%A7%D9%84%D8%AA%D8%BA%D8%B0%D9%8A%D8%A9_(%D9%8A%D8%B9%D8%AA%D9%85%D8%AF_%D8%B9%D9%84%D9%89_%D9%83%D8%A7%D8%A6%D9%86_%D8%A2%D8%AE%D8%B1_%D9%81%D9%8A_%D8%A7%D9%84%D8%AD%D8%B5%D9%88%D9%84_%D8%B9%D9%84%D9%89_%D8%A7%D9%84%D8%BA%D8%B0%D8%A7%D8%A1)&amp;action=edit&amp;redlink=1" TargetMode="External"/><Relationship Id="rId3" Type="http://schemas.openxmlformats.org/officeDocument/2006/relationships/hyperlink" Target="http://ar.wikipedia.org/w/index.php?title=%D9%83%D8%A7%D8%A6%D9%86_%D8%AD%D9%82%D9%8A%D9%82%D9%8A_%D8%A7%D9%84%D9%86%D9%88%D8%A7%D8%A9&amp;action=edit&amp;redlink=1" TargetMode="External"/><Relationship Id="rId7" Type="http://schemas.openxmlformats.org/officeDocument/2006/relationships/hyperlink" Target="http://ar.wikipedia.org/wiki/%D8%A7%D9%84%D8%B7%D9%84%D8%A7%D8%A6%D8%B9%D9%8A%D8%A7%D8%AA" TargetMode="External"/><Relationship Id="rId2" Type="http://schemas.openxmlformats.org/officeDocument/2006/relationships/hyperlink" Target="http://ar.wikipedia.org/wiki/%D8%AD%D9%8A%D9%88%D8%A7%D9%86%D8%A7%D8%AA" TargetMode="External"/><Relationship Id="rId1" Type="http://schemas.openxmlformats.org/officeDocument/2006/relationships/slideLayout" Target="../slideLayouts/slideLayout2.xml"/><Relationship Id="rId6" Type="http://schemas.openxmlformats.org/officeDocument/2006/relationships/hyperlink" Target="http://ar.wikipedia.org/w/index.php?title=%D8%A7%D9%84%D8%B9%D8%AA%D8%A7%D8%A6%D9%82/%D8%A7%D9%84%D8%A3%D8%B5%D9%84%D9%8A%D8%A7%D8%AA&amp;action=edit&amp;redlink=1" TargetMode="External"/><Relationship Id="rId5" Type="http://schemas.openxmlformats.org/officeDocument/2006/relationships/hyperlink" Target="http://ar.wikipedia.org/wiki/%D8%A8%D9%83%D8%AA%D9%8A%D8%B1%D9%8A%D8%A7" TargetMode="External"/><Relationship Id="rId4" Type="http://schemas.openxmlformats.org/officeDocument/2006/relationships/hyperlink" Target="http://ar.wikipedia.org/w/index.php?title=%D9%85%D8%AA%D8%B9%D8%AF%D8%AF_%D8%A7%D9%84%D8%AE%D9%84%D8%A7%D9%8A%D8%A7&amp;action=edit&amp;redlink=1"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hyperlink" Target="http://ar.wikipedia.org/w/index.php?title=%D9%85%D9%84%D9%81:Wilderbeest.jpg&amp;filetimestamp=20060511050148"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hyperlink" Target="http://ar.wikipedia.org/w/index.php?title=%D9%85%D9%84%D9%81:Daintree_Rainforest.JPG&amp;filetimestamp=20070616115732" TargetMode="External"/><Relationship Id="rId1" Type="http://schemas.openxmlformats.org/officeDocument/2006/relationships/slideLayout" Target="../slideLayouts/slideLayout2.xml"/><Relationship Id="rId4" Type="http://schemas.openxmlformats.org/officeDocument/2006/relationships/hyperlink" Target="http://ar.wikipedia.org/wiki/%D8%A7%D9%84%D8%A8%D8%B1%D9%8A%D8%A9"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ar.wikipedia.org/w/index.php?title=%D9%85%D9%84%D9%81:Hopetoun_falls.jpg&amp;filetimestamp=20091013190631"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ar.wikipedia.org/w/index.php?title=%D9%85%D9%84%D9%81:Galunggung.jpg&amp;filetimestamp=20050509054616"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3.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4.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35.jpeg"/><Relationship Id="rId2" Type="http://schemas.openxmlformats.org/officeDocument/2006/relationships/hyperlink" Target="http://www.facebook.com/photo.php?pid=583989&amp;id=110606468965163"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36.jpeg"/><Relationship Id="rId2" Type="http://schemas.openxmlformats.org/officeDocument/2006/relationships/hyperlink" Target="http://www.facebook.com/photo.php?pid=583989&amp;id=110606468965163"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37.jpeg"/><Relationship Id="rId2" Type="http://schemas.openxmlformats.org/officeDocument/2006/relationships/hyperlink" Target="http://www.facebook.com/photo.php?pid=583989&amp;id=110606468965163"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38.jpeg"/><Relationship Id="rId2" Type="http://schemas.openxmlformats.org/officeDocument/2006/relationships/hyperlink" Target="http://www.facebook.com/photo.php?pid=583989&amp;id=110606468965163"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39.jpeg"/><Relationship Id="rId2" Type="http://schemas.openxmlformats.org/officeDocument/2006/relationships/hyperlink" Target="http://www.facebook.com/photo.php?pid=583989&amp;id=110606468965163"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ar.wikipedia.org/w/index.php?title=%D9%85%D9%84%D9%81:Bachalpseeflowers.jpg&amp;filetimestamp=20080412120313"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40.jpeg"/><Relationship Id="rId2" Type="http://schemas.openxmlformats.org/officeDocument/2006/relationships/hyperlink" Target="http://www.facebook.com/photo.php?pid=583989&amp;id=110606468965163"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41.jpeg"/><Relationship Id="rId2" Type="http://schemas.openxmlformats.org/officeDocument/2006/relationships/hyperlink" Target="http://www.facebook.com/photo.php?pid=583989&amp;id=110606468965163"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42.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43.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44.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4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2" descr="http://t1.gstatic.com/images?q=tbn:ANd9GcRfyNl7iHY-y6uWV_PEICP2PePIR_w-9DycEH18OC9yZGETn5GEQDfDaPsn"/>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Titre 1"/>
          <p:cNvSpPr>
            <a:spLocks noGrp="1"/>
          </p:cNvSpPr>
          <p:nvPr>
            <p:ph type="ctrTitle"/>
          </p:nvPr>
        </p:nvSpPr>
        <p:spPr>
          <a:xfrm>
            <a:off x="2971800" y="620688"/>
            <a:ext cx="6172200" cy="1656184"/>
          </a:xfrm>
        </p:spPr>
        <p:txBody>
          <a:bodyPr/>
          <a:lstStyle/>
          <a:p>
            <a:pPr algn="ctr"/>
            <a:r>
              <a:rPr lang="ar-TN" i="1" dirty="0" smtClean="0">
                <a:solidFill>
                  <a:schemeClr val="accent1"/>
                </a:solidFill>
                <a:latin typeface="Algerian" pitchFamily="82" charset="0"/>
              </a:rPr>
              <a:t>سيرين </a:t>
            </a:r>
            <a:r>
              <a:rPr lang="ar-TN" i="1" dirty="0" err="1" smtClean="0">
                <a:solidFill>
                  <a:schemeClr val="accent1"/>
                </a:solidFill>
                <a:latin typeface="Algerian" pitchFamily="82" charset="0"/>
              </a:rPr>
              <a:t>قصارة</a:t>
            </a:r>
            <a:r>
              <a:rPr lang="ar-TN" i="1" dirty="0" smtClean="0">
                <a:solidFill>
                  <a:schemeClr val="accent1"/>
                </a:solidFill>
                <a:latin typeface="Algerian" pitchFamily="82" charset="0"/>
              </a:rPr>
              <a:t/>
            </a:r>
            <a:br>
              <a:rPr lang="ar-TN" i="1" dirty="0" smtClean="0">
                <a:solidFill>
                  <a:schemeClr val="accent1"/>
                </a:solidFill>
                <a:latin typeface="Algerian" pitchFamily="82" charset="0"/>
              </a:rPr>
            </a:br>
            <a:r>
              <a:rPr lang="ar-TN" i="1" dirty="0" smtClean="0">
                <a:solidFill>
                  <a:schemeClr val="accent1"/>
                </a:solidFill>
                <a:latin typeface="Algerian" pitchFamily="82" charset="0"/>
              </a:rPr>
              <a:t>8أساسي 2 </a:t>
            </a:r>
            <a:br>
              <a:rPr lang="ar-TN" i="1" dirty="0" smtClean="0">
                <a:solidFill>
                  <a:schemeClr val="accent1"/>
                </a:solidFill>
                <a:latin typeface="Algerian" pitchFamily="82" charset="0"/>
              </a:rPr>
            </a:br>
            <a:r>
              <a:rPr lang="ar-TN" i="1" dirty="0" smtClean="0">
                <a:solidFill>
                  <a:schemeClr val="accent1"/>
                </a:solidFill>
                <a:latin typeface="Algerian" pitchFamily="82" charset="0"/>
              </a:rPr>
              <a:t>بحث حول الطبيعة</a:t>
            </a:r>
            <a:endParaRPr lang="fr-FR" i="1" dirty="0">
              <a:solidFill>
                <a:schemeClr val="accent1"/>
              </a:solidFill>
              <a:latin typeface="Algerian" pitchFamily="82" charset="0"/>
            </a:endParaRPr>
          </a:p>
        </p:txBody>
      </p:sp>
    </p:spTree>
  </p:cSld>
  <p:clrMapOvr>
    <a:masterClrMapping/>
  </p:clrMapOvr>
  <p:transition>
    <p:wheel spokes="8"/>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descr="http://t2.gstatic.com/images?q=tbn:ANd9GcSUYp_KbxCa8jdUPljXneHnd0nVZzrsGO9pIjnZNJhEqO1eRndrBqhzA20f"/>
          <p:cNvPicPr>
            <a:picLocks noChangeAspect="1" noChangeArrowheads="1"/>
          </p:cNvPicPr>
          <p:nvPr/>
        </p:nvPicPr>
        <p:blipFill>
          <a:blip r:embed="rId2" cstate="print"/>
          <a:srcRect/>
          <a:stretch>
            <a:fillRect/>
          </a:stretch>
        </p:blipFill>
        <p:spPr bwMode="auto">
          <a:xfrm>
            <a:off x="0" y="0"/>
            <a:ext cx="9131904" cy="6858000"/>
          </a:xfrm>
          <a:prstGeom prst="rect">
            <a:avLst/>
          </a:prstGeom>
          <a:noFill/>
        </p:spPr>
      </p:pic>
      <p:sp>
        <p:nvSpPr>
          <p:cNvPr id="3" name="Espace réservé du contenu 2"/>
          <p:cNvSpPr>
            <a:spLocks noGrp="1"/>
          </p:cNvSpPr>
          <p:nvPr>
            <p:ph sz="quarter" idx="1"/>
          </p:nvPr>
        </p:nvSpPr>
        <p:spPr/>
        <p:txBody>
          <a:bodyPr/>
          <a:lstStyle/>
          <a:p>
            <a:pPr algn="r" rtl="1"/>
            <a:r>
              <a:rPr lang="fr-FR" dirty="0" err="1" smtClean="0">
                <a:solidFill>
                  <a:schemeClr val="accent1"/>
                </a:solidFill>
              </a:rPr>
              <a:t>حيوان</a:t>
            </a:r>
            <a:endParaRPr lang="fr-FR" dirty="0">
              <a:solidFill>
                <a:schemeClr val="accent1"/>
              </a:solidFill>
            </a:endParaRPr>
          </a:p>
        </p:txBody>
      </p:sp>
    </p:spTree>
  </p:cSld>
  <p:clrMapOvr>
    <a:masterClrMapping/>
  </p:clrMapOvr>
  <p:transition>
    <p:wheel spokes="8"/>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 descr="http://t2.gstatic.com/images?q=tbn:ANd9GcQuqoLTKp38zi27ya2HFbkk5weSRzw5aaMTDXXCY7KrkbSQ2r1SHHvWNvUSwQ"/>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Espace réservé du contenu 2"/>
          <p:cNvSpPr>
            <a:spLocks noGrp="1"/>
          </p:cNvSpPr>
          <p:nvPr>
            <p:ph sz="quarter" idx="1"/>
          </p:nvPr>
        </p:nvSpPr>
        <p:spPr>
          <a:xfrm>
            <a:off x="467544" y="692696"/>
            <a:ext cx="7467600" cy="4873752"/>
          </a:xfrm>
        </p:spPr>
        <p:txBody>
          <a:bodyPr/>
          <a:lstStyle/>
          <a:p>
            <a:pPr algn="r" rtl="1"/>
            <a:r>
              <a:rPr lang="fr-FR" dirty="0" err="1" smtClean="0">
                <a:solidFill>
                  <a:schemeClr val="accent1"/>
                </a:solidFill>
              </a:rPr>
              <a:t>تضاريس</a:t>
            </a:r>
            <a:endParaRPr lang="fr-FR" dirty="0">
              <a:solidFill>
                <a:schemeClr val="accent1"/>
              </a:solidFill>
            </a:endParaRPr>
          </a:p>
        </p:txBody>
      </p:sp>
    </p:spTree>
  </p:cSld>
  <p:clrMapOvr>
    <a:masterClrMapping/>
  </p:clrMapOvr>
  <p:transition>
    <p:wheel spokes="8"/>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2" descr="http://t0.gstatic.com/images?q=tbn:ANd9GcQ8CFjlatjYSkCbZpuJVvMdLCQ1o1osSDvt-5KK1R5VMdlCg_XC1c3Rgyv7hQ"/>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Espace réservé du contenu 2"/>
          <p:cNvSpPr>
            <a:spLocks noGrp="1"/>
          </p:cNvSpPr>
          <p:nvPr>
            <p:ph sz="quarter" idx="1"/>
          </p:nvPr>
        </p:nvSpPr>
        <p:spPr/>
        <p:txBody>
          <a:bodyPr/>
          <a:lstStyle/>
          <a:p>
            <a:pPr algn="r" rtl="1"/>
            <a:r>
              <a:rPr lang="fr-FR" dirty="0" err="1" smtClean="0">
                <a:solidFill>
                  <a:schemeClr val="accent1"/>
                </a:solidFill>
              </a:rPr>
              <a:t>ماء</a:t>
            </a:r>
            <a:r>
              <a:rPr lang="fr-FR" dirty="0" smtClean="0"/>
              <a:t> </a:t>
            </a:r>
            <a:endParaRPr lang="fr-FR" dirty="0"/>
          </a:p>
        </p:txBody>
      </p:sp>
    </p:spTree>
  </p:cSld>
  <p:clrMapOvr>
    <a:masterClrMapping/>
  </p:clrMapOvr>
  <p:transition>
    <p:wheel spokes="8"/>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descr="http://t3.gstatic.com/images?q=tbn:ANd9GcQ4xr0iroRu-9-JSxMaEienlfEJLjNmoEdLihBd9xeOn5O-gFFs"/>
          <p:cNvPicPr>
            <a:picLocks noChangeAspect="1" noChangeArrowheads="1"/>
          </p:cNvPicPr>
          <p:nvPr/>
        </p:nvPicPr>
        <p:blipFill>
          <a:blip r:embed="rId2" cstate="print"/>
          <a:srcRect/>
          <a:stretch>
            <a:fillRect/>
          </a:stretch>
        </p:blipFill>
        <p:spPr bwMode="auto">
          <a:xfrm>
            <a:off x="0" y="0"/>
            <a:ext cx="9155779" cy="6858000"/>
          </a:xfrm>
          <a:prstGeom prst="rect">
            <a:avLst/>
          </a:prstGeom>
          <a:noFill/>
        </p:spPr>
      </p:pic>
      <p:sp>
        <p:nvSpPr>
          <p:cNvPr id="3" name="Espace réservé du contenu 2"/>
          <p:cNvSpPr>
            <a:spLocks noGrp="1"/>
          </p:cNvSpPr>
          <p:nvPr>
            <p:ph sz="quarter" idx="1"/>
          </p:nvPr>
        </p:nvSpPr>
        <p:spPr/>
        <p:txBody>
          <a:bodyPr/>
          <a:lstStyle/>
          <a:p>
            <a:pPr algn="r" rtl="1"/>
            <a:r>
              <a:rPr lang="fr-FR" dirty="0" err="1" smtClean="0">
                <a:solidFill>
                  <a:schemeClr val="accent1"/>
                </a:solidFill>
              </a:rPr>
              <a:t>هواء</a:t>
            </a:r>
            <a:r>
              <a:rPr lang="fr-FR" dirty="0" smtClean="0"/>
              <a:t> </a:t>
            </a:r>
            <a:endParaRPr lang="fr-FR" dirty="0"/>
          </a:p>
        </p:txBody>
      </p:sp>
    </p:spTree>
  </p:cSld>
  <p:clrMapOvr>
    <a:masterClrMapping/>
  </p:clrMapOvr>
  <p:transition>
    <p:wheel spokes="8"/>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rtl="1"/>
            <a:r>
              <a:rPr lang="fr-FR" sz="4800" b="1" i="1" dirty="0" smtClean="0"/>
              <a:t>عناصر متبادلة بين عناصر الطبيعة</a:t>
            </a:r>
            <a:endParaRPr lang="fr-FR" sz="4800" i="1" dirty="0"/>
          </a:p>
        </p:txBody>
      </p:sp>
      <p:sp>
        <p:nvSpPr>
          <p:cNvPr id="3" name="Espace réservé du contenu 2"/>
          <p:cNvSpPr>
            <a:spLocks noGrp="1"/>
          </p:cNvSpPr>
          <p:nvPr>
            <p:ph sz="quarter" idx="1"/>
          </p:nvPr>
        </p:nvSpPr>
        <p:spPr/>
        <p:txBody>
          <a:bodyPr/>
          <a:lstStyle/>
          <a:p>
            <a:pPr algn="r" rtl="1"/>
            <a:r>
              <a:rPr lang="fr-FR" dirty="0" smtClean="0"/>
              <a:t>1.</a:t>
            </a:r>
            <a:r>
              <a:rPr lang="fr-FR" dirty="0" err="1" smtClean="0"/>
              <a:t>الإنسان</a:t>
            </a:r>
            <a:r>
              <a:rPr lang="fr-FR" dirty="0" smtClean="0"/>
              <a:t> ـــ </a:t>
            </a:r>
            <a:r>
              <a:rPr lang="fr-FR" dirty="0" err="1" smtClean="0"/>
              <a:t>الماء</a:t>
            </a:r>
            <a:r>
              <a:rPr lang="fr-FR" dirty="0" smtClean="0"/>
              <a:t> : </a:t>
            </a:r>
            <a:r>
              <a:rPr lang="fr-FR" dirty="0" err="1" smtClean="0"/>
              <a:t>الإنسان</a:t>
            </a:r>
            <a:r>
              <a:rPr lang="fr-FR" dirty="0" smtClean="0"/>
              <a:t> </a:t>
            </a:r>
            <a:r>
              <a:rPr lang="fr-FR" dirty="0" err="1" smtClean="0"/>
              <a:t>لا</a:t>
            </a:r>
            <a:r>
              <a:rPr lang="fr-FR" dirty="0" smtClean="0"/>
              <a:t> </a:t>
            </a:r>
            <a:r>
              <a:rPr lang="fr-FR" dirty="0" err="1" smtClean="0"/>
              <a:t>يستطيع</a:t>
            </a:r>
            <a:r>
              <a:rPr lang="fr-FR" dirty="0" smtClean="0"/>
              <a:t> </a:t>
            </a:r>
            <a:r>
              <a:rPr lang="fr-FR" dirty="0" err="1" smtClean="0"/>
              <a:t>العيش</a:t>
            </a:r>
            <a:r>
              <a:rPr lang="fr-FR" dirty="0" smtClean="0"/>
              <a:t> </a:t>
            </a:r>
            <a:r>
              <a:rPr lang="fr-FR" dirty="0" err="1" smtClean="0"/>
              <a:t>بدون</a:t>
            </a:r>
            <a:r>
              <a:rPr lang="fr-FR" dirty="0" smtClean="0"/>
              <a:t> </a:t>
            </a:r>
            <a:r>
              <a:rPr lang="fr-FR" dirty="0" err="1" smtClean="0"/>
              <a:t>ماء</a:t>
            </a:r>
            <a:r>
              <a:rPr lang="fr-FR" dirty="0" smtClean="0"/>
              <a:t> </a:t>
            </a:r>
          </a:p>
          <a:p>
            <a:pPr algn="r" rtl="1"/>
            <a:r>
              <a:rPr lang="fr-FR" dirty="0" smtClean="0"/>
              <a:t>2.</a:t>
            </a:r>
            <a:r>
              <a:rPr lang="fr-FR" dirty="0" err="1" smtClean="0"/>
              <a:t>الإنسان</a:t>
            </a:r>
            <a:r>
              <a:rPr lang="fr-FR" dirty="0" smtClean="0"/>
              <a:t> ـــ </a:t>
            </a:r>
            <a:r>
              <a:rPr lang="fr-FR" dirty="0" err="1" smtClean="0"/>
              <a:t>الهواء</a:t>
            </a:r>
            <a:r>
              <a:rPr lang="fr-FR" dirty="0" smtClean="0"/>
              <a:t> :</a:t>
            </a:r>
            <a:r>
              <a:rPr lang="fr-FR" dirty="0" err="1" smtClean="0"/>
              <a:t>الإنسان</a:t>
            </a:r>
            <a:r>
              <a:rPr lang="fr-FR" dirty="0" smtClean="0"/>
              <a:t> </a:t>
            </a:r>
            <a:r>
              <a:rPr lang="fr-FR" dirty="0" err="1" smtClean="0"/>
              <a:t>لا</a:t>
            </a:r>
            <a:r>
              <a:rPr lang="fr-FR" dirty="0" smtClean="0"/>
              <a:t> </a:t>
            </a:r>
            <a:r>
              <a:rPr lang="fr-FR" dirty="0" err="1" smtClean="0"/>
              <a:t>يستطيع</a:t>
            </a:r>
            <a:r>
              <a:rPr lang="fr-FR" dirty="0" smtClean="0"/>
              <a:t> </a:t>
            </a:r>
            <a:r>
              <a:rPr lang="fr-FR" dirty="0" err="1" smtClean="0"/>
              <a:t>العيش</a:t>
            </a:r>
            <a:r>
              <a:rPr lang="fr-FR" dirty="0" smtClean="0"/>
              <a:t> </a:t>
            </a:r>
            <a:r>
              <a:rPr lang="fr-FR" dirty="0" err="1" smtClean="0"/>
              <a:t>بدون</a:t>
            </a:r>
            <a:r>
              <a:rPr lang="fr-FR" dirty="0" smtClean="0"/>
              <a:t> </a:t>
            </a:r>
            <a:r>
              <a:rPr lang="fr-FR" dirty="0" err="1" smtClean="0"/>
              <a:t>هواء</a:t>
            </a:r>
            <a:endParaRPr lang="fr-FR" dirty="0" smtClean="0"/>
          </a:p>
          <a:p>
            <a:pPr algn="r" rtl="1"/>
            <a:r>
              <a:rPr lang="fr-FR" dirty="0" smtClean="0"/>
              <a:t>3.</a:t>
            </a:r>
            <a:r>
              <a:rPr lang="fr-FR" dirty="0" err="1" smtClean="0"/>
              <a:t>الإنسان</a:t>
            </a:r>
            <a:r>
              <a:rPr lang="fr-FR" dirty="0" smtClean="0"/>
              <a:t> ـــ </a:t>
            </a:r>
            <a:r>
              <a:rPr lang="fr-FR" dirty="0" err="1" smtClean="0"/>
              <a:t>نبات</a:t>
            </a:r>
            <a:r>
              <a:rPr lang="fr-FR" dirty="0" smtClean="0"/>
              <a:t> :</a:t>
            </a:r>
            <a:r>
              <a:rPr lang="fr-FR" dirty="0" err="1" smtClean="0"/>
              <a:t>الإنسان</a:t>
            </a:r>
            <a:r>
              <a:rPr lang="fr-FR" dirty="0" smtClean="0"/>
              <a:t> </a:t>
            </a:r>
            <a:r>
              <a:rPr lang="fr-FR" dirty="0" err="1" smtClean="0"/>
              <a:t>يتخذ</a:t>
            </a:r>
            <a:r>
              <a:rPr lang="fr-FR" dirty="0" smtClean="0"/>
              <a:t> </a:t>
            </a:r>
            <a:r>
              <a:rPr lang="fr-FR" dirty="0" err="1" smtClean="0"/>
              <a:t>النبات</a:t>
            </a:r>
            <a:r>
              <a:rPr lang="fr-FR" dirty="0" smtClean="0"/>
              <a:t> </a:t>
            </a:r>
            <a:r>
              <a:rPr lang="fr-FR" dirty="0" err="1" smtClean="0"/>
              <a:t>مصدر</a:t>
            </a:r>
            <a:r>
              <a:rPr lang="fr-FR" dirty="0" smtClean="0"/>
              <a:t> </a:t>
            </a:r>
            <a:r>
              <a:rPr lang="fr-FR" dirty="0" err="1" smtClean="0"/>
              <a:t>غذاء</a:t>
            </a:r>
            <a:r>
              <a:rPr lang="fr-FR" dirty="0" smtClean="0"/>
              <a:t> ,</a:t>
            </a:r>
            <a:r>
              <a:rPr lang="fr-FR" dirty="0" err="1" smtClean="0"/>
              <a:t>والإنسان</a:t>
            </a:r>
            <a:r>
              <a:rPr lang="fr-FR" dirty="0" smtClean="0"/>
              <a:t> </a:t>
            </a:r>
            <a:r>
              <a:rPr lang="fr-FR" dirty="0" err="1" smtClean="0"/>
              <a:t>استعمل</a:t>
            </a:r>
            <a:r>
              <a:rPr lang="fr-FR" dirty="0" smtClean="0"/>
              <a:t> </a:t>
            </a:r>
            <a:r>
              <a:rPr lang="fr-FR" dirty="0" err="1" smtClean="0"/>
              <a:t>النبات</a:t>
            </a:r>
            <a:r>
              <a:rPr lang="fr-FR" dirty="0" smtClean="0"/>
              <a:t> </a:t>
            </a:r>
            <a:r>
              <a:rPr lang="fr-FR" dirty="0" err="1" smtClean="0"/>
              <a:t>في</a:t>
            </a:r>
            <a:r>
              <a:rPr lang="fr-FR" dirty="0" smtClean="0"/>
              <a:t> </a:t>
            </a:r>
            <a:r>
              <a:rPr lang="fr-FR" dirty="0" err="1" smtClean="0"/>
              <a:t>عدة</a:t>
            </a:r>
            <a:r>
              <a:rPr lang="fr-FR" dirty="0" smtClean="0"/>
              <a:t> </a:t>
            </a:r>
            <a:r>
              <a:rPr lang="fr-FR" dirty="0" err="1" smtClean="0"/>
              <a:t>مجالات</a:t>
            </a:r>
            <a:r>
              <a:rPr lang="fr-FR" dirty="0" smtClean="0"/>
              <a:t> </a:t>
            </a:r>
            <a:r>
              <a:rPr lang="fr-FR" dirty="0" err="1" smtClean="0"/>
              <a:t>مثل:العطور</a:t>
            </a:r>
            <a:r>
              <a:rPr lang="fr-FR" dirty="0" smtClean="0"/>
              <a:t>، </a:t>
            </a:r>
            <a:r>
              <a:rPr lang="fr-FR" dirty="0" err="1" smtClean="0"/>
              <a:t>الملابس</a:t>
            </a:r>
            <a:r>
              <a:rPr lang="fr-FR" dirty="0" smtClean="0"/>
              <a:t>، </a:t>
            </a:r>
            <a:r>
              <a:rPr lang="fr-FR" dirty="0" err="1" smtClean="0"/>
              <a:t>الادويه</a:t>
            </a:r>
            <a:r>
              <a:rPr lang="fr-FR" dirty="0" smtClean="0"/>
              <a:t>، </a:t>
            </a:r>
            <a:r>
              <a:rPr lang="fr-FR" dirty="0" err="1" smtClean="0"/>
              <a:t>الكتب</a:t>
            </a:r>
            <a:r>
              <a:rPr lang="fr-FR" dirty="0" smtClean="0"/>
              <a:t>، </a:t>
            </a:r>
            <a:r>
              <a:rPr lang="fr-FR" dirty="0" err="1" smtClean="0"/>
              <a:t>للتدفئة</a:t>
            </a:r>
            <a:r>
              <a:rPr lang="fr-FR" dirty="0" smtClean="0"/>
              <a:t> </a:t>
            </a:r>
          </a:p>
          <a:p>
            <a:pPr algn="r" rtl="1"/>
            <a:r>
              <a:rPr lang="fr-FR" dirty="0" smtClean="0"/>
              <a:t>4.</a:t>
            </a:r>
            <a:r>
              <a:rPr lang="fr-FR" dirty="0" err="1" smtClean="0"/>
              <a:t>الإنسان</a:t>
            </a:r>
            <a:r>
              <a:rPr lang="fr-FR" dirty="0" smtClean="0"/>
              <a:t> ـــ </a:t>
            </a:r>
            <a:r>
              <a:rPr lang="fr-FR" dirty="0" err="1" smtClean="0"/>
              <a:t>حيوان</a:t>
            </a:r>
            <a:r>
              <a:rPr lang="fr-FR" dirty="0" smtClean="0"/>
              <a:t> : </a:t>
            </a:r>
            <a:r>
              <a:rPr lang="fr-FR" dirty="0" err="1" smtClean="0"/>
              <a:t>الإنسان</a:t>
            </a:r>
            <a:r>
              <a:rPr lang="fr-FR" dirty="0" smtClean="0"/>
              <a:t> </a:t>
            </a:r>
            <a:r>
              <a:rPr lang="fr-FR" dirty="0" err="1" smtClean="0"/>
              <a:t>يتخذ</a:t>
            </a:r>
            <a:r>
              <a:rPr lang="fr-FR" dirty="0" smtClean="0"/>
              <a:t> </a:t>
            </a:r>
            <a:r>
              <a:rPr lang="fr-FR" dirty="0" err="1" smtClean="0"/>
              <a:t>الحيوان</a:t>
            </a:r>
            <a:r>
              <a:rPr lang="fr-FR" dirty="0" smtClean="0"/>
              <a:t> </a:t>
            </a:r>
            <a:r>
              <a:rPr lang="fr-FR" dirty="0" err="1" smtClean="0"/>
              <a:t>مصدر</a:t>
            </a:r>
            <a:r>
              <a:rPr lang="fr-FR" dirty="0" smtClean="0"/>
              <a:t> </a:t>
            </a:r>
            <a:r>
              <a:rPr lang="fr-FR" dirty="0" err="1" smtClean="0"/>
              <a:t>غذاء</a:t>
            </a:r>
            <a:r>
              <a:rPr lang="fr-FR" dirty="0" smtClean="0"/>
              <a:t> ,</a:t>
            </a:r>
            <a:r>
              <a:rPr lang="fr-FR" dirty="0" err="1" smtClean="0"/>
              <a:t>والإنسان</a:t>
            </a:r>
            <a:r>
              <a:rPr lang="fr-FR" dirty="0" smtClean="0"/>
              <a:t> </a:t>
            </a:r>
            <a:r>
              <a:rPr lang="fr-FR" dirty="0" err="1" smtClean="0"/>
              <a:t>استعمل</a:t>
            </a:r>
            <a:r>
              <a:rPr lang="fr-FR" dirty="0" smtClean="0"/>
              <a:t> </a:t>
            </a:r>
            <a:r>
              <a:rPr lang="fr-FR" dirty="0" err="1" smtClean="0"/>
              <a:t>الحيوان</a:t>
            </a:r>
            <a:r>
              <a:rPr lang="fr-FR" dirty="0" smtClean="0"/>
              <a:t> </a:t>
            </a:r>
            <a:r>
              <a:rPr lang="fr-FR" dirty="0" err="1" smtClean="0"/>
              <a:t>في</a:t>
            </a:r>
            <a:r>
              <a:rPr lang="fr-FR" dirty="0" smtClean="0"/>
              <a:t> </a:t>
            </a:r>
            <a:r>
              <a:rPr lang="fr-FR" dirty="0" err="1" smtClean="0"/>
              <a:t>عدة</a:t>
            </a:r>
            <a:r>
              <a:rPr lang="fr-FR" dirty="0" smtClean="0"/>
              <a:t> </a:t>
            </a:r>
            <a:r>
              <a:rPr lang="fr-FR" dirty="0" err="1" smtClean="0"/>
              <a:t>مجالات</a:t>
            </a:r>
            <a:r>
              <a:rPr lang="fr-FR" dirty="0" smtClean="0"/>
              <a:t> </a:t>
            </a:r>
            <a:r>
              <a:rPr lang="fr-FR" dirty="0" err="1" smtClean="0"/>
              <a:t>مثل</a:t>
            </a:r>
            <a:r>
              <a:rPr lang="fr-FR" dirty="0" smtClean="0"/>
              <a:t>: </a:t>
            </a:r>
            <a:r>
              <a:rPr lang="fr-FR" dirty="0" err="1" smtClean="0"/>
              <a:t>الملبس</a:t>
            </a:r>
            <a:r>
              <a:rPr lang="fr-FR" dirty="0" smtClean="0"/>
              <a:t> </a:t>
            </a:r>
            <a:r>
              <a:rPr lang="fr-FR" dirty="0" err="1" smtClean="0"/>
              <a:t>والأثاث</a:t>
            </a:r>
            <a:r>
              <a:rPr lang="fr-FR" dirty="0" smtClean="0"/>
              <a:t> </a:t>
            </a:r>
            <a:r>
              <a:rPr lang="fr-FR" dirty="0" err="1" smtClean="0"/>
              <a:t>من</a:t>
            </a:r>
            <a:r>
              <a:rPr lang="fr-FR" dirty="0" smtClean="0"/>
              <a:t> </a:t>
            </a:r>
            <a:r>
              <a:rPr lang="fr-FR" dirty="0" err="1" smtClean="0"/>
              <a:t>جلد</a:t>
            </a:r>
            <a:r>
              <a:rPr lang="fr-FR" dirty="0" smtClean="0"/>
              <a:t> </a:t>
            </a:r>
            <a:r>
              <a:rPr lang="fr-FR" dirty="0" err="1" smtClean="0"/>
              <a:t>الحيوانات</a:t>
            </a:r>
            <a:r>
              <a:rPr lang="fr-FR" dirty="0" smtClean="0"/>
              <a:t> ,</a:t>
            </a:r>
            <a:r>
              <a:rPr lang="fr-FR" dirty="0" err="1" smtClean="0"/>
              <a:t>وسائل</a:t>
            </a:r>
            <a:r>
              <a:rPr lang="fr-FR" dirty="0" smtClean="0"/>
              <a:t> </a:t>
            </a:r>
            <a:r>
              <a:rPr lang="fr-FR" dirty="0" err="1" smtClean="0"/>
              <a:t>التنقل</a:t>
            </a:r>
            <a:r>
              <a:rPr lang="fr-FR" dirty="0" smtClean="0"/>
              <a:t>، </a:t>
            </a:r>
            <a:r>
              <a:rPr lang="fr-FR" dirty="0" err="1" smtClean="0"/>
              <a:t>الصيد</a:t>
            </a:r>
            <a:r>
              <a:rPr lang="fr-FR" dirty="0" smtClean="0"/>
              <a:t>، </a:t>
            </a:r>
            <a:r>
              <a:rPr lang="fr-FR" dirty="0" err="1" smtClean="0"/>
              <a:t>سباقات</a:t>
            </a:r>
            <a:r>
              <a:rPr lang="fr-FR" dirty="0" smtClean="0"/>
              <a:t> </a:t>
            </a:r>
          </a:p>
          <a:p>
            <a:pPr algn="r" rtl="1"/>
            <a:r>
              <a:rPr lang="fr-FR" dirty="0" smtClean="0"/>
              <a:t>5.</a:t>
            </a:r>
            <a:r>
              <a:rPr lang="fr-FR" dirty="0" err="1" smtClean="0"/>
              <a:t>الإنسان</a:t>
            </a:r>
            <a:r>
              <a:rPr lang="fr-FR" dirty="0" smtClean="0"/>
              <a:t> ـــ التضاريس :</a:t>
            </a:r>
            <a:r>
              <a:rPr lang="fr-FR" dirty="0" err="1" smtClean="0"/>
              <a:t>أن</a:t>
            </a:r>
            <a:r>
              <a:rPr lang="fr-FR" dirty="0" smtClean="0"/>
              <a:t> </a:t>
            </a:r>
            <a:r>
              <a:rPr lang="fr-FR" dirty="0" err="1" smtClean="0"/>
              <a:t>الإنسان</a:t>
            </a:r>
            <a:r>
              <a:rPr lang="fr-FR" dirty="0" smtClean="0"/>
              <a:t> </a:t>
            </a:r>
            <a:r>
              <a:rPr lang="fr-FR" dirty="0" err="1" smtClean="0"/>
              <a:t>يغير</a:t>
            </a:r>
            <a:r>
              <a:rPr lang="fr-FR" dirty="0" smtClean="0"/>
              <a:t> </a:t>
            </a:r>
            <a:r>
              <a:rPr lang="fr-FR" dirty="0" err="1" smtClean="0"/>
              <a:t>في</a:t>
            </a:r>
            <a:r>
              <a:rPr lang="fr-FR" dirty="0" smtClean="0"/>
              <a:t> </a:t>
            </a:r>
            <a:r>
              <a:rPr lang="fr-FR" dirty="0" err="1" smtClean="0"/>
              <a:t>شكل</a:t>
            </a:r>
            <a:r>
              <a:rPr lang="fr-FR" dirty="0" smtClean="0"/>
              <a:t> التضاريس </a:t>
            </a:r>
            <a:r>
              <a:rPr lang="fr-FR" dirty="0" err="1" smtClean="0"/>
              <a:t>بواسطة</a:t>
            </a:r>
            <a:r>
              <a:rPr lang="fr-FR" dirty="0" smtClean="0"/>
              <a:t> </a:t>
            </a:r>
            <a:r>
              <a:rPr lang="fr-FR" dirty="0" err="1" smtClean="0"/>
              <a:t>الكسارات</a:t>
            </a:r>
            <a:r>
              <a:rPr lang="fr-FR" dirty="0" smtClean="0"/>
              <a:t> </a:t>
            </a:r>
          </a:p>
          <a:p>
            <a:pPr algn="r" rtl="1"/>
            <a:r>
              <a:rPr lang="fr-FR" dirty="0" smtClean="0"/>
              <a:t>6.</a:t>
            </a:r>
            <a:r>
              <a:rPr lang="fr-FR" dirty="0" err="1" smtClean="0"/>
              <a:t>حيوان</a:t>
            </a:r>
            <a:r>
              <a:rPr lang="fr-FR" dirty="0" smtClean="0"/>
              <a:t> ـــ </a:t>
            </a:r>
            <a:r>
              <a:rPr lang="fr-FR" dirty="0" err="1" smtClean="0"/>
              <a:t>نبات</a:t>
            </a:r>
            <a:r>
              <a:rPr lang="fr-FR" dirty="0" smtClean="0"/>
              <a:t> : </a:t>
            </a:r>
            <a:r>
              <a:rPr lang="fr-FR" dirty="0" err="1" smtClean="0"/>
              <a:t>إن</a:t>
            </a:r>
            <a:r>
              <a:rPr lang="fr-FR" dirty="0" smtClean="0"/>
              <a:t> </a:t>
            </a:r>
            <a:r>
              <a:rPr lang="fr-FR" dirty="0" err="1" smtClean="0"/>
              <a:t>الحيوان</a:t>
            </a:r>
            <a:r>
              <a:rPr lang="fr-FR" dirty="0" smtClean="0"/>
              <a:t> </a:t>
            </a:r>
            <a:r>
              <a:rPr lang="fr-FR" dirty="0" err="1" smtClean="0"/>
              <a:t>يعتبر</a:t>
            </a:r>
            <a:r>
              <a:rPr lang="fr-FR" dirty="0" smtClean="0"/>
              <a:t> </a:t>
            </a:r>
            <a:r>
              <a:rPr lang="fr-FR" dirty="0" err="1" smtClean="0"/>
              <a:t>الغذاء</a:t>
            </a:r>
            <a:r>
              <a:rPr lang="fr-FR" dirty="0" smtClean="0"/>
              <a:t> </a:t>
            </a:r>
            <a:r>
              <a:rPr lang="fr-FR" dirty="0" err="1" smtClean="0"/>
              <a:t>من</a:t>
            </a:r>
            <a:r>
              <a:rPr lang="fr-FR" dirty="0" smtClean="0"/>
              <a:t> </a:t>
            </a:r>
            <a:r>
              <a:rPr lang="fr-FR" dirty="0" err="1" smtClean="0"/>
              <a:t>النبات</a:t>
            </a:r>
            <a:r>
              <a:rPr lang="fr-FR" dirty="0" smtClean="0"/>
              <a:t> </a:t>
            </a:r>
            <a:r>
              <a:rPr lang="fr-FR" dirty="0" err="1" smtClean="0"/>
              <a:t>والنبات</a:t>
            </a:r>
            <a:r>
              <a:rPr lang="fr-FR" dirty="0" smtClean="0"/>
              <a:t> </a:t>
            </a:r>
            <a:r>
              <a:rPr lang="fr-FR" dirty="0" err="1" smtClean="0"/>
              <a:t>يعتبر</a:t>
            </a:r>
            <a:r>
              <a:rPr lang="fr-FR" dirty="0" smtClean="0"/>
              <a:t> </a:t>
            </a:r>
            <a:r>
              <a:rPr lang="fr-FR" dirty="0" err="1" smtClean="0"/>
              <a:t>الحيوان</a:t>
            </a:r>
            <a:r>
              <a:rPr lang="fr-FR" dirty="0" smtClean="0"/>
              <a:t> </a:t>
            </a:r>
            <a:r>
              <a:rPr lang="fr-FR" dirty="0" err="1" smtClean="0"/>
              <a:t>مصدر</a:t>
            </a:r>
            <a:r>
              <a:rPr lang="fr-FR" dirty="0" smtClean="0"/>
              <a:t> </a:t>
            </a:r>
            <a:r>
              <a:rPr lang="fr-FR" dirty="0" err="1" smtClean="0"/>
              <a:t>غذاء</a:t>
            </a:r>
            <a:r>
              <a:rPr lang="fr-FR" dirty="0" smtClean="0"/>
              <a:t> </a:t>
            </a:r>
            <a:r>
              <a:rPr lang="fr-FR" dirty="0" err="1" smtClean="0"/>
              <a:t>بواسطة</a:t>
            </a:r>
            <a:r>
              <a:rPr lang="fr-FR" dirty="0" smtClean="0"/>
              <a:t> </a:t>
            </a:r>
            <a:r>
              <a:rPr lang="fr-FR" dirty="0" err="1" smtClean="0"/>
              <a:t>السماد</a:t>
            </a:r>
            <a:r>
              <a:rPr lang="fr-FR" dirty="0" smtClean="0"/>
              <a:t> </a:t>
            </a:r>
          </a:p>
          <a:p>
            <a:pPr algn="r" rtl="1"/>
            <a:endParaRPr lang="fr-FR" dirty="0"/>
          </a:p>
        </p:txBody>
      </p:sp>
    </p:spTree>
  </p:cSld>
  <p:clrMapOvr>
    <a:masterClrMapping/>
  </p:clrMapOvr>
  <p:transition>
    <p:wheel spokes="8"/>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457200" y="332656"/>
            <a:ext cx="7467600" cy="6141296"/>
          </a:xfrm>
        </p:spPr>
        <p:txBody>
          <a:bodyPr/>
          <a:lstStyle/>
          <a:p>
            <a:pPr algn="r" rtl="1"/>
            <a:r>
              <a:rPr lang="fr-FR" dirty="0" smtClean="0"/>
              <a:t>7.</a:t>
            </a:r>
            <a:r>
              <a:rPr lang="fr-FR" dirty="0" err="1" smtClean="0"/>
              <a:t>التربة</a:t>
            </a:r>
            <a:r>
              <a:rPr lang="fr-FR" dirty="0" smtClean="0"/>
              <a:t> ـــ الصخور : تتفتت الصخور نتيجة عملية لتبليه والتعرية وتحولها إلى تربه </a:t>
            </a:r>
          </a:p>
          <a:p>
            <a:pPr algn="r" rtl="1"/>
            <a:r>
              <a:rPr lang="fr-FR" dirty="0" smtClean="0"/>
              <a:t>8.تربه ـــ </a:t>
            </a:r>
            <a:r>
              <a:rPr lang="fr-FR" dirty="0" err="1" smtClean="0"/>
              <a:t>ماء:أن</a:t>
            </a:r>
            <a:r>
              <a:rPr lang="fr-FR" dirty="0" smtClean="0"/>
              <a:t> </a:t>
            </a:r>
            <a:r>
              <a:rPr lang="fr-FR" dirty="0" err="1" smtClean="0"/>
              <a:t>الماء</a:t>
            </a:r>
            <a:r>
              <a:rPr lang="fr-FR" dirty="0" smtClean="0"/>
              <a:t> </a:t>
            </a:r>
            <a:r>
              <a:rPr lang="fr-FR" dirty="0" err="1" smtClean="0"/>
              <a:t>يتغلغل</a:t>
            </a:r>
            <a:r>
              <a:rPr lang="fr-FR" dirty="0" smtClean="0"/>
              <a:t> </a:t>
            </a:r>
            <a:r>
              <a:rPr lang="fr-FR" dirty="0" err="1" smtClean="0"/>
              <a:t>في</a:t>
            </a:r>
            <a:r>
              <a:rPr lang="fr-FR" dirty="0" smtClean="0"/>
              <a:t> </a:t>
            </a:r>
            <a:r>
              <a:rPr lang="fr-FR" dirty="0" err="1" smtClean="0"/>
              <a:t>داخل</a:t>
            </a:r>
            <a:r>
              <a:rPr lang="fr-FR" dirty="0" smtClean="0"/>
              <a:t> </a:t>
            </a:r>
            <a:r>
              <a:rPr lang="fr-FR" dirty="0" err="1" smtClean="0"/>
              <a:t>التربة</a:t>
            </a:r>
            <a:r>
              <a:rPr lang="fr-FR" dirty="0" smtClean="0"/>
              <a:t> </a:t>
            </a:r>
            <a:r>
              <a:rPr lang="fr-FR" dirty="0" err="1" smtClean="0"/>
              <a:t>والمكان</a:t>
            </a:r>
            <a:r>
              <a:rPr lang="fr-FR" dirty="0" smtClean="0"/>
              <a:t> </a:t>
            </a:r>
            <a:r>
              <a:rPr lang="fr-FR" dirty="0" err="1" smtClean="0"/>
              <a:t>الطبيعي</a:t>
            </a:r>
            <a:r>
              <a:rPr lang="fr-FR" dirty="0" smtClean="0"/>
              <a:t> </a:t>
            </a:r>
            <a:r>
              <a:rPr lang="fr-FR" dirty="0" err="1" smtClean="0"/>
              <a:t>لوجود</a:t>
            </a:r>
            <a:r>
              <a:rPr lang="fr-FR" dirty="0" smtClean="0"/>
              <a:t> </a:t>
            </a:r>
            <a:r>
              <a:rPr lang="fr-FR" dirty="0" err="1" smtClean="0"/>
              <a:t>الماء</a:t>
            </a:r>
            <a:r>
              <a:rPr lang="fr-FR" dirty="0" smtClean="0"/>
              <a:t> </a:t>
            </a:r>
            <a:r>
              <a:rPr lang="fr-FR" dirty="0" err="1" smtClean="0"/>
              <a:t>هي</a:t>
            </a:r>
            <a:r>
              <a:rPr lang="fr-FR" dirty="0" smtClean="0"/>
              <a:t> </a:t>
            </a:r>
            <a:r>
              <a:rPr lang="fr-FR" dirty="0" err="1" smtClean="0"/>
              <a:t>التربة</a:t>
            </a:r>
            <a:r>
              <a:rPr lang="fr-FR" dirty="0" smtClean="0"/>
              <a:t> </a:t>
            </a:r>
          </a:p>
          <a:p>
            <a:pPr algn="r" rtl="1"/>
            <a:r>
              <a:rPr lang="fr-FR" dirty="0" smtClean="0"/>
              <a:t>9:تربه ـــ </a:t>
            </a:r>
            <a:r>
              <a:rPr lang="fr-FR" dirty="0" err="1" smtClean="0"/>
              <a:t>ماء</a:t>
            </a:r>
            <a:r>
              <a:rPr lang="fr-FR" dirty="0" smtClean="0"/>
              <a:t> ـــ </a:t>
            </a:r>
            <a:r>
              <a:rPr lang="fr-FR" dirty="0" err="1" smtClean="0"/>
              <a:t>نبات</a:t>
            </a:r>
            <a:r>
              <a:rPr lang="fr-FR" dirty="0" smtClean="0"/>
              <a:t>: </a:t>
            </a:r>
            <a:r>
              <a:rPr lang="fr-FR" dirty="0" err="1" smtClean="0"/>
              <a:t>إن</a:t>
            </a:r>
            <a:r>
              <a:rPr lang="fr-FR" dirty="0" smtClean="0"/>
              <a:t> </a:t>
            </a:r>
            <a:r>
              <a:rPr lang="fr-FR" dirty="0" err="1" smtClean="0"/>
              <a:t>التربة</a:t>
            </a:r>
            <a:r>
              <a:rPr lang="fr-FR" dirty="0" smtClean="0"/>
              <a:t> </a:t>
            </a:r>
            <a:r>
              <a:rPr lang="fr-FR" dirty="0" err="1" smtClean="0"/>
              <a:t>والماء</a:t>
            </a:r>
            <a:r>
              <a:rPr lang="fr-FR" dirty="0" smtClean="0"/>
              <a:t> </a:t>
            </a:r>
            <a:r>
              <a:rPr lang="fr-FR" dirty="0" err="1" smtClean="0"/>
              <a:t>معا</a:t>
            </a:r>
            <a:r>
              <a:rPr lang="fr-FR" dirty="0" smtClean="0"/>
              <a:t> </a:t>
            </a:r>
            <a:r>
              <a:rPr lang="fr-FR" dirty="0" err="1" smtClean="0"/>
              <a:t>يشكلان</a:t>
            </a:r>
            <a:r>
              <a:rPr lang="fr-FR" dirty="0" smtClean="0"/>
              <a:t> </a:t>
            </a:r>
            <a:r>
              <a:rPr lang="fr-FR" dirty="0" err="1" smtClean="0"/>
              <a:t>بيئة</a:t>
            </a:r>
            <a:r>
              <a:rPr lang="fr-FR" dirty="0" smtClean="0"/>
              <a:t> </a:t>
            </a:r>
            <a:r>
              <a:rPr lang="fr-FR" dirty="0" err="1" smtClean="0"/>
              <a:t>ملائمة</a:t>
            </a:r>
            <a:r>
              <a:rPr lang="fr-FR" dirty="0" smtClean="0"/>
              <a:t> </a:t>
            </a:r>
            <a:r>
              <a:rPr lang="fr-FR" dirty="0" err="1" smtClean="0"/>
              <a:t>للنبات</a:t>
            </a:r>
            <a:endParaRPr lang="fr-FR" dirty="0" smtClean="0"/>
          </a:p>
          <a:p>
            <a:pPr algn="r" rtl="1"/>
            <a:r>
              <a:rPr lang="fr-FR" dirty="0" smtClean="0"/>
              <a:t> 10.</a:t>
            </a:r>
            <a:r>
              <a:rPr lang="fr-FR" dirty="0" err="1" smtClean="0"/>
              <a:t>ماء</a:t>
            </a:r>
            <a:r>
              <a:rPr lang="fr-FR" dirty="0" smtClean="0"/>
              <a:t> ــــ </a:t>
            </a:r>
            <a:r>
              <a:rPr lang="fr-FR" dirty="0" err="1" smtClean="0"/>
              <a:t>هواء</a:t>
            </a:r>
            <a:r>
              <a:rPr lang="fr-FR" dirty="0" smtClean="0"/>
              <a:t> ــــ </a:t>
            </a:r>
            <a:r>
              <a:rPr lang="fr-FR" dirty="0" err="1" smtClean="0"/>
              <a:t>صخور</a:t>
            </a:r>
            <a:r>
              <a:rPr lang="fr-FR" dirty="0" smtClean="0"/>
              <a:t> : </a:t>
            </a:r>
            <a:r>
              <a:rPr lang="fr-FR" dirty="0" err="1" smtClean="0"/>
              <a:t>إن</a:t>
            </a:r>
            <a:r>
              <a:rPr lang="fr-FR" dirty="0" smtClean="0"/>
              <a:t> </a:t>
            </a:r>
            <a:r>
              <a:rPr lang="fr-FR" dirty="0" err="1" smtClean="0"/>
              <a:t>الماء</a:t>
            </a:r>
            <a:r>
              <a:rPr lang="fr-FR" dirty="0" smtClean="0"/>
              <a:t> </a:t>
            </a:r>
            <a:r>
              <a:rPr lang="fr-FR" dirty="0" err="1" smtClean="0"/>
              <a:t>والهواء</a:t>
            </a:r>
            <a:r>
              <a:rPr lang="fr-FR" dirty="0" smtClean="0"/>
              <a:t> </a:t>
            </a:r>
            <a:r>
              <a:rPr lang="fr-FR" dirty="0" err="1" smtClean="0"/>
              <a:t>عاملان</a:t>
            </a:r>
            <a:r>
              <a:rPr lang="fr-FR" dirty="0" smtClean="0"/>
              <a:t> </a:t>
            </a:r>
            <a:r>
              <a:rPr lang="fr-FR" dirty="0" err="1" smtClean="0"/>
              <a:t>يؤديان</a:t>
            </a:r>
            <a:r>
              <a:rPr lang="fr-FR" dirty="0" smtClean="0"/>
              <a:t> إلى </a:t>
            </a:r>
            <a:r>
              <a:rPr lang="fr-FR" dirty="0" err="1" smtClean="0"/>
              <a:t>تفتت</a:t>
            </a:r>
            <a:r>
              <a:rPr lang="fr-FR" dirty="0" smtClean="0"/>
              <a:t> الصخور وتحولها إلى </a:t>
            </a:r>
            <a:r>
              <a:rPr lang="fr-FR" dirty="0" err="1" smtClean="0"/>
              <a:t>تراب</a:t>
            </a:r>
            <a:r>
              <a:rPr lang="fr-FR" dirty="0" smtClean="0"/>
              <a:t>.</a:t>
            </a:r>
          </a:p>
          <a:p>
            <a:pPr algn="r" rtl="1">
              <a:buNone/>
            </a:pPr>
            <a:endParaRPr lang="fr-FR" dirty="0"/>
          </a:p>
        </p:txBody>
      </p:sp>
    </p:spTree>
  </p:cSld>
  <p:clrMapOvr>
    <a:masterClrMapping/>
  </p:clrMapOvr>
  <p:transition>
    <p:wheel spokes="8"/>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fr-FR" sz="4800" b="1" i="1" dirty="0" err="1" smtClean="0"/>
              <a:t>دور</a:t>
            </a:r>
            <a:r>
              <a:rPr lang="fr-FR" sz="4800" b="1" i="1" dirty="0" smtClean="0"/>
              <a:t> </a:t>
            </a:r>
            <a:r>
              <a:rPr lang="fr-FR" sz="4800" b="1" i="1" dirty="0" err="1" smtClean="0"/>
              <a:t>الإنسان</a:t>
            </a:r>
            <a:r>
              <a:rPr lang="fr-FR" sz="4800" b="1" i="1" dirty="0" smtClean="0"/>
              <a:t> </a:t>
            </a:r>
            <a:r>
              <a:rPr lang="fr-FR" sz="4800" b="1" i="1" dirty="0" err="1" smtClean="0"/>
              <a:t>في</a:t>
            </a:r>
            <a:r>
              <a:rPr lang="fr-FR" sz="4800" b="1" i="1" dirty="0" smtClean="0"/>
              <a:t> الطبيعة</a:t>
            </a:r>
            <a:endParaRPr lang="fr-FR" sz="4800" b="1" i="1" dirty="0"/>
          </a:p>
        </p:txBody>
      </p:sp>
      <p:sp>
        <p:nvSpPr>
          <p:cNvPr id="3" name="Espace réservé du contenu 2"/>
          <p:cNvSpPr>
            <a:spLocks noGrp="1"/>
          </p:cNvSpPr>
          <p:nvPr>
            <p:ph sz="quarter" idx="1"/>
          </p:nvPr>
        </p:nvSpPr>
        <p:spPr/>
        <p:txBody>
          <a:bodyPr/>
          <a:lstStyle/>
          <a:p>
            <a:pPr algn="r" rtl="1"/>
            <a:r>
              <a:rPr lang="fr-FR" dirty="0" err="1" smtClean="0"/>
              <a:t>للإنسان</a:t>
            </a:r>
            <a:r>
              <a:rPr lang="fr-FR" dirty="0" smtClean="0"/>
              <a:t> </a:t>
            </a:r>
            <a:r>
              <a:rPr lang="fr-FR" dirty="0" err="1" smtClean="0"/>
              <a:t>دور</a:t>
            </a:r>
            <a:r>
              <a:rPr lang="fr-FR" dirty="0" smtClean="0"/>
              <a:t> </a:t>
            </a:r>
            <a:r>
              <a:rPr lang="fr-FR" dirty="0" err="1" smtClean="0"/>
              <a:t>مزدوج</a:t>
            </a:r>
            <a:r>
              <a:rPr lang="fr-FR" dirty="0" smtClean="0"/>
              <a:t> </a:t>
            </a:r>
            <a:r>
              <a:rPr lang="fr-FR" dirty="0" err="1" smtClean="0"/>
              <a:t>في</a:t>
            </a:r>
            <a:r>
              <a:rPr lang="fr-FR" dirty="0" smtClean="0"/>
              <a:t> الطبيعة </a:t>
            </a:r>
            <a:r>
              <a:rPr lang="fr-FR" dirty="0" err="1" smtClean="0"/>
              <a:t>له</a:t>
            </a:r>
            <a:r>
              <a:rPr lang="fr-FR" dirty="0" smtClean="0"/>
              <a:t> </a:t>
            </a:r>
            <a:r>
              <a:rPr lang="fr-FR" dirty="0" err="1" smtClean="0"/>
              <a:t>تأثير</a:t>
            </a:r>
            <a:r>
              <a:rPr lang="fr-FR" dirty="0" smtClean="0"/>
              <a:t> </a:t>
            </a:r>
            <a:r>
              <a:rPr lang="fr-FR" dirty="0" err="1" smtClean="0"/>
              <a:t>سلبي</a:t>
            </a:r>
            <a:r>
              <a:rPr lang="fr-FR" dirty="0" smtClean="0"/>
              <a:t> </a:t>
            </a:r>
            <a:r>
              <a:rPr lang="fr-FR" dirty="0" err="1" smtClean="0"/>
              <a:t>وتأثير</a:t>
            </a:r>
            <a:r>
              <a:rPr lang="fr-FR" dirty="0" smtClean="0"/>
              <a:t> </a:t>
            </a:r>
            <a:r>
              <a:rPr lang="fr-FR" dirty="0" err="1" smtClean="0"/>
              <a:t>ايجابي</a:t>
            </a:r>
            <a:r>
              <a:rPr lang="fr-FR" dirty="0" smtClean="0"/>
              <a:t>:</a:t>
            </a:r>
          </a:p>
          <a:p>
            <a:pPr algn="r" rtl="1"/>
            <a:r>
              <a:rPr lang="fr-FR" dirty="0" err="1" smtClean="0"/>
              <a:t>تأثير</a:t>
            </a:r>
            <a:r>
              <a:rPr lang="fr-FR" dirty="0" smtClean="0"/>
              <a:t> </a:t>
            </a:r>
            <a:r>
              <a:rPr lang="fr-FR" dirty="0" err="1" smtClean="0"/>
              <a:t>سلبي</a:t>
            </a:r>
            <a:r>
              <a:rPr lang="fr-FR" dirty="0" smtClean="0"/>
              <a:t>: </a:t>
            </a:r>
            <a:r>
              <a:rPr lang="fr-FR" dirty="0" err="1" smtClean="0"/>
              <a:t>قطع</a:t>
            </a:r>
            <a:r>
              <a:rPr lang="fr-FR" dirty="0" smtClean="0"/>
              <a:t> </a:t>
            </a:r>
            <a:r>
              <a:rPr lang="fr-FR" dirty="0" err="1" smtClean="0"/>
              <a:t>الأشجار</a:t>
            </a:r>
            <a:r>
              <a:rPr lang="fr-FR" dirty="0" smtClean="0"/>
              <a:t> ,</a:t>
            </a:r>
            <a:r>
              <a:rPr lang="fr-FR" dirty="0" err="1" smtClean="0"/>
              <a:t>حرق</a:t>
            </a:r>
            <a:r>
              <a:rPr lang="fr-FR" dirty="0" smtClean="0"/>
              <a:t> </a:t>
            </a:r>
            <a:r>
              <a:rPr lang="fr-FR" dirty="0" err="1" smtClean="0"/>
              <a:t>ورمي</a:t>
            </a:r>
            <a:r>
              <a:rPr lang="fr-FR" dirty="0" smtClean="0"/>
              <a:t> </a:t>
            </a:r>
            <a:r>
              <a:rPr lang="fr-FR" dirty="0" err="1" smtClean="0"/>
              <a:t>النفايات</a:t>
            </a:r>
            <a:r>
              <a:rPr lang="fr-FR" dirty="0" smtClean="0"/>
              <a:t> ,</a:t>
            </a:r>
            <a:r>
              <a:rPr lang="fr-FR" dirty="0" err="1" smtClean="0"/>
              <a:t>بناء</a:t>
            </a:r>
            <a:r>
              <a:rPr lang="fr-FR" dirty="0" smtClean="0"/>
              <a:t> </a:t>
            </a:r>
            <a:r>
              <a:rPr lang="fr-FR" dirty="0" err="1" smtClean="0"/>
              <a:t>مصانع</a:t>
            </a:r>
            <a:r>
              <a:rPr lang="fr-FR" dirty="0" smtClean="0"/>
              <a:t>، </a:t>
            </a:r>
            <a:r>
              <a:rPr lang="fr-FR" dirty="0" err="1" smtClean="0"/>
              <a:t>صيد</a:t>
            </a:r>
            <a:r>
              <a:rPr lang="fr-FR" dirty="0" smtClean="0"/>
              <a:t> </a:t>
            </a:r>
            <a:r>
              <a:rPr lang="fr-FR" dirty="0" err="1" smtClean="0"/>
              <a:t>الحيوانات</a:t>
            </a:r>
            <a:r>
              <a:rPr lang="fr-FR" dirty="0" smtClean="0"/>
              <a:t>، </a:t>
            </a:r>
            <a:r>
              <a:rPr lang="fr-FR" dirty="0" err="1" smtClean="0"/>
              <a:t>تغير</a:t>
            </a:r>
            <a:r>
              <a:rPr lang="fr-FR" dirty="0" smtClean="0"/>
              <a:t> </a:t>
            </a:r>
            <a:r>
              <a:rPr lang="fr-FR" dirty="0" err="1" smtClean="0"/>
              <a:t>في</a:t>
            </a:r>
            <a:r>
              <a:rPr lang="fr-FR" dirty="0" smtClean="0"/>
              <a:t> </a:t>
            </a:r>
            <a:r>
              <a:rPr lang="fr-FR" dirty="0" err="1" smtClean="0"/>
              <a:t>شكل</a:t>
            </a:r>
            <a:r>
              <a:rPr lang="fr-FR" dirty="0" smtClean="0"/>
              <a:t> التضاريس</a:t>
            </a:r>
          </a:p>
          <a:p>
            <a:pPr algn="r" rtl="1">
              <a:buNone/>
            </a:pPr>
            <a:endParaRPr lang="fr-FR" dirty="0"/>
          </a:p>
        </p:txBody>
      </p:sp>
    </p:spTree>
  </p:cSld>
  <p:clrMapOvr>
    <a:masterClrMapping/>
  </p:clrMapOvr>
  <p:transition>
    <p:wheel spokes="8"/>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http://t0.gstatic.com/images?q=tbn:ANd9GcRob4lm8jPvOk7YbrLiZpRxdC9dhCJcWYYtrvrNJ4tczuc6Bp-W"/>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transition>
    <p:wheel spokes="8"/>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http://t2.gstatic.com/images?q=tbn:ANd9GcRQatBZlEq3l13rPLE2-vsZUlNFiclJxoTebY9yXhICWBXxRT1jtRy5o-b1HA"/>
          <p:cNvPicPr>
            <a:picLocks noChangeAspect="1" noChangeArrowheads="1"/>
          </p:cNvPicPr>
          <p:nvPr/>
        </p:nvPicPr>
        <p:blipFill>
          <a:blip r:embed="rId2" cstate="print"/>
          <a:srcRect/>
          <a:stretch>
            <a:fillRect/>
          </a:stretch>
        </p:blipFill>
        <p:spPr bwMode="auto">
          <a:xfrm>
            <a:off x="0" y="0"/>
            <a:ext cx="9171498" cy="6858000"/>
          </a:xfrm>
          <a:prstGeom prst="rect">
            <a:avLst/>
          </a:prstGeom>
          <a:noFill/>
        </p:spPr>
      </p:pic>
    </p:spTree>
  </p:cSld>
  <p:clrMapOvr>
    <a:masterClrMapping/>
  </p:clrMapOvr>
  <p:transition>
    <p:wheel spokes="8"/>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p:txBody>
          <a:bodyPr/>
          <a:lstStyle/>
          <a:p>
            <a:pPr algn="r" rtl="1"/>
            <a:r>
              <a:rPr lang="fr-FR" dirty="0" err="1" smtClean="0"/>
              <a:t>تأثير</a:t>
            </a:r>
            <a:r>
              <a:rPr lang="fr-FR" dirty="0" smtClean="0"/>
              <a:t> </a:t>
            </a:r>
            <a:r>
              <a:rPr lang="fr-FR" dirty="0" err="1" smtClean="0"/>
              <a:t>ايجابي</a:t>
            </a:r>
            <a:r>
              <a:rPr lang="fr-FR" dirty="0" smtClean="0"/>
              <a:t> : </a:t>
            </a:r>
            <a:r>
              <a:rPr lang="fr-FR" dirty="0" err="1" smtClean="0"/>
              <a:t>غرس</a:t>
            </a:r>
            <a:r>
              <a:rPr lang="fr-FR" dirty="0" smtClean="0"/>
              <a:t> </a:t>
            </a:r>
            <a:r>
              <a:rPr lang="fr-FR" dirty="0" err="1" smtClean="0"/>
              <a:t>الأشجار</a:t>
            </a:r>
            <a:r>
              <a:rPr lang="fr-FR" dirty="0" smtClean="0"/>
              <a:t> </a:t>
            </a:r>
            <a:r>
              <a:rPr lang="fr-FR" dirty="0" err="1" smtClean="0"/>
              <a:t>والإزهار</a:t>
            </a:r>
            <a:r>
              <a:rPr lang="ar-TN" dirty="0" smtClean="0"/>
              <a:t> </a:t>
            </a:r>
            <a:r>
              <a:rPr lang="fr-FR" dirty="0" smtClean="0"/>
              <a:t>,</a:t>
            </a:r>
            <a:r>
              <a:rPr lang="fr-FR" dirty="0" err="1" smtClean="0"/>
              <a:t>عدم</a:t>
            </a:r>
            <a:r>
              <a:rPr lang="fr-FR" dirty="0" smtClean="0"/>
              <a:t> </a:t>
            </a:r>
            <a:r>
              <a:rPr lang="fr-FR" dirty="0" err="1" smtClean="0"/>
              <a:t>رمي</a:t>
            </a:r>
            <a:r>
              <a:rPr lang="fr-FR" dirty="0" smtClean="0"/>
              <a:t> </a:t>
            </a:r>
            <a:r>
              <a:rPr lang="fr-FR" dirty="0" err="1" smtClean="0"/>
              <a:t>النفايات</a:t>
            </a:r>
            <a:r>
              <a:rPr lang="fr-FR" dirty="0" smtClean="0"/>
              <a:t> ,</a:t>
            </a:r>
            <a:r>
              <a:rPr lang="fr-FR" dirty="0" err="1" smtClean="0"/>
              <a:t>إنشاء</a:t>
            </a:r>
            <a:r>
              <a:rPr lang="fr-FR" dirty="0" smtClean="0"/>
              <a:t> </a:t>
            </a:r>
            <a:r>
              <a:rPr lang="fr-FR" dirty="0" err="1" smtClean="0"/>
              <a:t>محميا</a:t>
            </a:r>
            <a:r>
              <a:rPr lang="ar-TN" dirty="0" smtClean="0"/>
              <a:t>ت</a:t>
            </a:r>
            <a:r>
              <a:rPr lang="fr-FR" dirty="0" smtClean="0"/>
              <a:t> </a:t>
            </a:r>
            <a:r>
              <a:rPr lang="fr-FR" dirty="0" err="1" smtClean="0"/>
              <a:t>طبيعيه</a:t>
            </a:r>
            <a:r>
              <a:rPr lang="fr-FR" dirty="0" smtClean="0"/>
              <a:t> ,الاعتناء بالحيوانات</a:t>
            </a:r>
          </a:p>
          <a:p>
            <a:endParaRPr lang="fr-FR" dirty="0"/>
          </a:p>
        </p:txBody>
      </p:sp>
    </p:spTree>
  </p:cSld>
  <p:clrMapOvr>
    <a:masterClrMapping/>
  </p:clrMapOvr>
  <p:transition>
    <p:wheel spokes="8"/>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800" b="1" i="1" dirty="0" smtClean="0"/>
              <a:t>طبيعة</a:t>
            </a:r>
            <a:endParaRPr lang="fr-FR" sz="4800" i="1" dirty="0"/>
          </a:p>
        </p:txBody>
      </p:sp>
      <p:sp>
        <p:nvSpPr>
          <p:cNvPr id="3" name="Espace réservé du contenu 2"/>
          <p:cNvSpPr>
            <a:spLocks noGrp="1"/>
          </p:cNvSpPr>
          <p:nvPr>
            <p:ph sz="quarter" idx="1"/>
          </p:nvPr>
        </p:nvSpPr>
        <p:spPr/>
        <p:txBody>
          <a:bodyPr>
            <a:normAutofit lnSpcReduction="10000"/>
          </a:bodyPr>
          <a:lstStyle/>
          <a:p>
            <a:pPr algn="r" rtl="1"/>
            <a:r>
              <a:rPr lang="fr-FR" i="1" dirty="0" smtClean="0"/>
              <a:t>ومن الاستخدامات المتنوعة لكلمة "طبيعة" </a:t>
            </a:r>
            <a:r>
              <a:rPr lang="fr-FR" i="1" dirty="0" err="1" smtClean="0"/>
              <a:t>اليوم</a:t>
            </a:r>
            <a:r>
              <a:rPr lang="fr-FR" i="1" dirty="0" smtClean="0"/>
              <a:t> </a:t>
            </a:r>
            <a:r>
              <a:rPr lang="fr-FR" i="1" dirty="0" err="1" smtClean="0"/>
              <a:t>ما</a:t>
            </a:r>
            <a:r>
              <a:rPr lang="fr-FR" i="1" dirty="0" smtClean="0"/>
              <a:t> </a:t>
            </a:r>
            <a:r>
              <a:rPr lang="fr-FR" i="1" dirty="0" err="1" smtClean="0"/>
              <a:t>يشير</a:t>
            </a:r>
            <a:r>
              <a:rPr lang="fr-FR" i="1" dirty="0" smtClean="0"/>
              <a:t> إلى </a:t>
            </a:r>
            <a:r>
              <a:rPr lang="fr-FR" i="1" dirty="0" err="1" smtClean="0"/>
              <a:t>المملكة</a:t>
            </a:r>
            <a:r>
              <a:rPr lang="fr-FR" i="1" dirty="0" smtClean="0"/>
              <a:t> </a:t>
            </a:r>
            <a:r>
              <a:rPr lang="fr-FR" i="1" dirty="0" err="1" smtClean="0"/>
              <a:t>العامة</a:t>
            </a:r>
            <a:r>
              <a:rPr lang="fr-FR" i="1" dirty="0" smtClean="0"/>
              <a:t> </a:t>
            </a:r>
            <a:r>
              <a:rPr lang="fr-FR" i="1" dirty="0" err="1" smtClean="0"/>
              <a:t>التي</a:t>
            </a:r>
            <a:r>
              <a:rPr lang="fr-FR" i="1" dirty="0" smtClean="0"/>
              <a:t> </a:t>
            </a:r>
            <a:r>
              <a:rPr lang="fr-FR" i="1" dirty="0" err="1" smtClean="0"/>
              <a:t>تضم</a:t>
            </a:r>
            <a:r>
              <a:rPr lang="fr-FR" i="1" dirty="0" smtClean="0"/>
              <a:t> </a:t>
            </a:r>
            <a:r>
              <a:rPr lang="fr-FR" i="1" dirty="0" err="1" smtClean="0"/>
              <a:t>أنواع</a:t>
            </a:r>
            <a:r>
              <a:rPr lang="fr-FR" i="1" dirty="0" smtClean="0"/>
              <a:t>ًا </a:t>
            </a:r>
            <a:r>
              <a:rPr lang="fr-FR" i="1" dirty="0" err="1" smtClean="0"/>
              <a:t>متعددة</a:t>
            </a:r>
            <a:r>
              <a:rPr lang="fr-FR" i="1" dirty="0" smtClean="0"/>
              <a:t> </a:t>
            </a:r>
            <a:r>
              <a:rPr lang="fr-FR" i="1" dirty="0" err="1" smtClean="0"/>
              <a:t>من</a:t>
            </a:r>
            <a:r>
              <a:rPr lang="fr-FR" i="1" dirty="0" smtClean="0"/>
              <a:t> </a:t>
            </a:r>
            <a:r>
              <a:rPr lang="fr-FR" i="1" dirty="0" err="1" smtClean="0"/>
              <a:t>النباتات</a:t>
            </a:r>
            <a:r>
              <a:rPr lang="fr-FR" i="1" dirty="0" smtClean="0"/>
              <a:t> </a:t>
            </a:r>
            <a:r>
              <a:rPr lang="fr-FR" i="1" dirty="0" err="1" smtClean="0"/>
              <a:t>الحية</a:t>
            </a:r>
            <a:r>
              <a:rPr lang="fr-FR" i="1" dirty="0" smtClean="0"/>
              <a:t> </a:t>
            </a:r>
            <a:r>
              <a:rPr lang="fr-FR" i="1" dirty="0" err="1" smtClean="0"/>
              <a:t>والحيوانات</a:t>
            </a:r>
            <a:r>
              <a:rPr lang="fr-FR" i="1" dirty="0" smtClean="0"/>
              <a:t>. </a:t>
            </a:r>
            <a:r>
              <a:rPr lang="fr-FR" i="1" dirty="0" err="1" smtClean="0"/>
              <a:t>كما</a:t>
            </a:r>
            <a:r>
              <a:rPr lang="fr-FR" i="1" dirty="0" smtClean="0"/>
              <a:t> </a:t>
            </a:r>
            <a:r>
              <a:rPr lang="fr-FR" i="1" dirty="0" err="1" smtClean="0"/>
              <a:t>تشير</a:t>
            </a:r>
            <a:r>
              <a:rPr lang="fr-FR" i="1" dirty="0" smtClean="0"/>
              <a:t> </a:t>
            </a:r>
            <a:r>
              <a:rPr lang="fr-FR" i="1" dirty="0" err="1" smtClean="0"/>
              <a:t>في</a:t>
            </a:r>
            <a:r>
              <a:rPr lang="fr-FR" i="1" dirty="0" smtClean="0"/>
              <a:t> </a:t>
            </a:r>
            <a:r>
              <a:rPr lang="fr-FR" i="1" dirty="0" err="1" smtClean="0"/>
              <a:t>بعض</a:t>
            </a:r>
            <a:r>
              <a:rPr lang="fr-FR" i="1" dirty="0" smtClean="0"/>
              <a:t> </a:t>
            </a:r>
            <a:r>
              <a:rPr lang="fr-FR" i="1" dirty="0" err="1" smtClean="0"/>
              <a:t>الأحيان</a:t>
            </a:r>
            <a:r>
              <a:rPr lang="fr-FR" i="1" dirty="0" smtClean="0"/>
              <a:t> إلى </a:t>
            </a:r>
            <a:r>
              <a:rPr lang="fr-FR" i="1" dirty="0" err="1" smtClean="0"/>
              <a:t>العمليات</a:t>
            </a:r>
            <a:r>
              <a:rPr lang="fr-FR" i="1" dirty="0" smtClean="0"/>
              <a:t> </a:t>
            </a:r>
            <a:r>
              <a:rPr lang="fr-FR" i="1" dirty="0" err="1" smtClean="0"/>
              <a:t>المرتبطة</a:t>
            </a:r>
            <a:r>
              <a:rPr lang="fr-FR" i="1" dirty="0" smtClean="0"/>
              <a:t> </a:t>
            </a:r>
            <a:r>
              <a:rPr lang="fr-FR" i="1" dirty="0" err="1" smtClean="0"/>
              <a:t>بالأشياء</a:t>
            </a:r>
            <a:r>
              <a:rPr lang="fr-FR" i="1" dirty="0" smtClean="0"/>
              <a:t> </a:t>
            </a:r>
            <a:r>
              <a:rPr lang="fr-FR" i="1" dirty="0" err="1" smtClean="0"/>
              <a:t>غير</a:t>
            </a:r>
            <a:r>
              <a:rPr lang="fr-FR" i="1" dirty="0" smtClean="0"/>
              <a:t> </a:t>
            </a:r>
            <a:r>
              <a:rPr lang="fr-FR" i="1" dirty="0" err="1" smtClean="0"/>
              <a:t>الحية</a:t>
            </a:r>
            <a:r>
              <a:rPr lang="fr-FR" i="1" dirty="0" smtClean="0"/>
              <a:t>؛ </a:t>
            </a:r>
            <a:r>
              <a:rPr lang="fr-FR" i="1" dirty="0" err="1" smtClean="0"/>
              <a:t>بمعنى</a:t>
            </a:r>
            <a:r>
              <a:rPr lang="fr-FR" i="1" dirty="0" smtClean="0"/>
              <a:t> </a:t>
            </a:r>
            <a:r>
              <a:rPr lang="fr-FR" i="1" dirty="0" err="1" smtClean="0"/>
              <a:t>إنها</a:t>
            </a:r>
            <a:r>
              <a:rPr lang="fr-FR" i="1" dirty="0" smtClean="0"/>
              <a:t> </a:t>
            </a:r>
            <a:r>
              <a:rPr lang="fr-FR" i="1" dirty="0" err="1" smtClean="0"/>
              <a:t>قد</a:t>
            </a:r>
            <a:r>
              <a:rPr lang="fr-FR" i="1" dirty="0" smtClean="0"/>
              <a:t> </a:t>
            </a:r>
            <a:r>
              <a:rPr lang="fr-FR" i="1" dirty="0" err="1" smtClean="0"/>
              <a:t>تشير</a:t>
            </a:r>
            <a:r>
              <a:rPr lang="fr-FR" i="1" dirty="0" smtClean="0"/>
              <a:t> إلى </a:t>
            </a:r>
            <a:r>
              <a:rPr lang="fr-FR" i="1" dirty="0" err="1" smtClean="0"/>
              <a:t>الطريقة</a:t>
            </a:r>
            <a:r>
              <a:rPr lang="fr-FR" i="1" dirty="0" smtClean="0"/>
              <a:t> </a:t>
            </a:r>
            <a:r>
              <a:rPr lang="fr-FR" i="1" dirty="0" err="1" smtClean="0"/>
              <a:t>التي</a:t>
            </a:r>
            <a:r>
              <a:rPr lang="fr-FR" i="1" dirty="0" smtClean="0"/>
              <a:t> </a:t>
            </a:r>
            <a:r>
              <a:rPr lang="fr-FR" i="1" dirty="0" err="1" smtClean="0"/>
              <a:t>توجد</a:t>
            </a:r>
            <a:r>
              <a:rPr lang="fr-FR" i="1" dirty="0" smtClean="0"/>
              <a:t> </a:t>
            </a:r>
            <a:r>
              <a:rPr lang="fr-FR" i="1" dirty="0" err="1" smtClean="0"/>
              <a:t>بها</a:t>
            </a:r>
            <a:r>
              <a:rPr lang="fr-FR" i="1" dirty="0" smtClean="0"/>
              <a:t> </a:t>
            </a:r>
            <a:r>
              <a:rPr lang="fr-FR" i="1" dirty="0" err="1" smtClean="0"/>
              <a:t>أنواع</a:t>
            </a:r>
            <a:r>
              <a:rPr lang="fr-FR" i="1" dirty="0" smtClean="0"/>
              <a:t> </a:t>
            </a:r>
            <a:r>
              <a:rPr lang="fr-FR" i="1" dirty="0" err="1" smtClean="0"/>
              <a:t>محددة</a:t>
            </a:r>
            <a:r>
              <a:rPr lang="fr-FR" i="1" dirty="0" smtClean="0"/>
              <a:t> </a:t>
            </a:r>
            <a:r>
              <a:rPr lang="fr-FR" i="1" dirty="0" err="1" smtClean="0"/>
              <a:t>من</a:t>
            </a:r>
            <a:r>
              <a:rPr lang="fr-FR" i="1" dirty="0" smtClean="0"/>
              <a:t> </a:t>
            </a:r>
            <a:r>
              <a:rPr lang="fr-FR" i="1" dirty="0" err="1" smtClean="0"/>
              <a:t>الأشياء</a:t>
            </a:r>
            <a:r>
              <a:rPr lang="fr-FR" i="1" dirty="0" smtClean="0"/>
              <a:t> </a:t>
            </a:r>
            <a:r>
              <a:rPr lang="fr-FR" i="1" dirty="0" err="1" smtClean="0"/>
              <a:t>والطريقة</a:t>
            </a:r>
            <a:r>
              <a:rPr lang="fr-FR" i="1" dirty="0" smtClean="0"/>
              <a:t> </a:t>
            </a:r>
            <a:r>
              <a:rPr lang="fr-FR" i="1" dirty="0" err="1" smtClean="0"/>
              <a:t>التي</a:t>
            </a:r>
            <a:r>
              <a:rPr lang="fr-FR" i="1" dirty="0" smtClean="0"/>
              <a:t> </a:t>
            </a:r>
            <a:r>
              <a:rPr lang="fr-FR" i="1" dirty="0" err="1" smtClean="0"/>
              <a:t>تتغير</a:t>
            </a:r>
            <a:r>
              <a:rPr lang="fr-FR" i="1" dirty="0" smtClean="0"/>
              <a:t> </a:t>
            </a:r>
            <a:r>
              <a:rPr lang="fr-FR" i="1" dirty="0" err="1" smtClean="0"/>
              <a:t>بها</a:t>
            </a:r>
            <a:r>
              <a:rPr lang="fr-FR" i="1" dirty="0" smtClean="0"/>
              <a:t> </a:t>
            </a:r>
            <a:r>
              <a:rPr lang="fr-FR" i="1" dirty="0" err="1" smtClean="0"/>
              <a:t>بكامل</a:t>
            </a:r>
            <a:r>
              <a:rPr lang="fr-FR" i="1" dirty="0" smtClean="0"/>
              <a:t> </a:t>
            </a:r>
            <a:r>
              <a:rPr lang="fr-FR" i="1" dirty="0" err="1" smtClean="0"/>
              <a:t>إرادتها</a:t>
            </a:r>
            <a:r>
              <a:rPr lang="fr-FR" i="1" dirty="0" smtClean="0"/>
              <a:t> </a:t>
            </a:r>
            <a:r>
              <a:rPr lang="fr-FR" i="1" dirty="0" err="1" smtClean="0"/>
              <a:t>دون</a:t>
            </a:r>
            <a:r>
              <a:rPr lang="fr-FR" i="1" dirty="0" smtClean="0"/>
              <a:t> </a:t>
            </a:r>
            <a:r>
              <a:rPr lang="fr-FR" i="1" dirty="0" err="1" smtClean="0"/>
              <a:t>تدخل</a:t>
            </a:r>
            <a:r>
              <a:rPr lang="fr-FR" i="1" dirty="0" smtClean="0"/>
              <a:t> </a:t>
            </a:r>
            <a:r>
              <a:rPr lang="fr-FR" i="1" dirty="0" err="1" smtClean="0"/>
              <a:t>مثل</a:t>
            </a:r>
            <a:r>
              <a:rPr lang="fr-FR" i="1" dirty="0" smtClean="0"/>
              <a:t>: </a:t>
            </a:r>
            <a:r>
              <a:rPr lang="fr-FR" i="1" dirty="0" err="1" smtClean="0">
                <a:hlinkClick r:id="rId2" tooltip="طقس"/>
              </a:rPr>
              <a:t>الطقس</a:t>
            </a:r>
            <a:r>
              <a:rPr lang="fr-FR" i="1" dirty="0" smtClean="0"/>
              <a:t> </a:t>
            </a:r>
            <a:r>
              <a:rPr lang="fr-FR" i="1" dirty="0" err="1" smtClean="0">
                <a:hlinkClick r:id="rId3" tooltip="جيولوجيا"/>
              </a:rPr>
              <a:t>والسمات</a:t>
            </a:r>
            <a:r>
              <a:rPr lang="fr-FR" i="1" dirty="0" smtClean="0">
                <a:hlinkClick r:id="rId3" tooltip="جيولوجيا"/>
              </a:rPr>
              <a:t> </a:t>
            </a:r>
            <a:r>
              <a:rPr lang="fr-FR" i="1" dirty="0" err="1" smtClean="0">
                <a:hlinkClick r:id="rId3" tooltip="جيولوجيا"/>
              </a:rPr>
              <a:t>الجيولوجية</a:t>
            </a:r>
            <a:r>
              <a:rPr lang="fr-FR" i="1" dirty="0" smtClean="0"/>
              <a:t> </a:t>
            </a:r>
            <a:r>
              <a:rPr lang="fr-FR" i="1" dirty="0" err="1" smtClean="0"/>
              <a:t>للأرض</a:t>
            </a:r>
            <a:r>
              <a:rPr lang="fr-FR" i="1" dirty="0" smtClean="0"/>
              <a:t>، </a:t>
            </a:r>
            <a:r>
              <a:rPr lang="fr-FR" i="1" dirty="0" err="1" smtClean="0"/>
              <a:t>وكذلك</a:t>
            </a:r>
            <a:r>
              <a:rPr lang="fr-FR" i="1" dirty="0" smtClean="0"/>
              <a:t> </a:t>
            </a:r>
            <a:r>
              <a:rPr lang="fr-FR" i="1" dirty="0" err="1" smtClean="0">
                <a:hlinkClick r:id="rId4" tooltip="مادة"/>
              </a:rPr>
              <a:t>المادة</a:t>
            </a:r>
            <a:r>
              <a:rPr lang="fr-FR" i="1" dirty="0" smtClean="0"/>
              <a:t> </a:t>
            </a:r>
            <a:r>
              <a:rPr lang="fr-FR" i="1" dirty="0" err="1" smtClean="0">
                <a:hlinkClick r:id="rId5" tooltip="طاقة"/>
              </a:rPr>
              <a:t>والطاقة</a:t>
            </a:r>
            <a:r>
              <a:rPr lang="fr-FR" i="1" dirty="0" smtClean="0"/>
              <a:t> </a:t>
            </a:r>
            <a:r>
              <a:rPr lang="fr-FR" i="1" dirty="0" err="1" smtClean="0"/>
              <a:t>التي</a:t>
            </a:r>
            <a:r>
              <a:rPr lang="fr-FR" i="1" dirty="0" smtClean="0"/>
              <a:t> </a:t>
            </a:r>
            <a:r>
              <a:rPr lang="fr-FR" i="1" dirty="0" err="1" smtClean="0"/>
              <a:t>تتكون</a:t>
            </a:r>
            <a:r>
              <a:rPr lang="fr-FR" i="1" dirty="0" smtClean="0"/>
              <a:t> </a:t>
            </a:r>
            <a:r>
              <a:rPr lang="fr-FR" i="1" dirty="0" err="1" smtClean="0"/>
              <a:t>منها</a:t>
            </a:r>
            <a:r>
              <a:rPr lang="fr-FR" i="1" dirty="0" smtClean="0"/>
              <a:t> </a:t>
            </a:r>
            <a:r>
              <a:rPr lang="fr-FR" i="1" dirty="0" err="1" smtClean="0"/>
              <a:t>هذه</a:t>
            </a:r>
            <a:r>
              <a:rPr lang="fr-FR" i="1" dirty="0" smtClean="0"/>
              <a:t> </a:t>
            </a:r>
            <a:r>
              <a:rPr lang="fr-FR" i="1" dirty="0" err="1" smtClean="0"/>
              <a:t>الأشياء</a:t>
            </a:r>
            <a:r>
              <a:rPr lang="fr-FR" i="1" dirty="0" smtClean="0"/>
              <a:t> </a:t>
            </a:r>
            <a:r>
              <a:rPr lang="fr-FR" i="1" dirty="0" err="1" smtClean="0"/>
              <a:t>كلها</a:t>
            </a:r>
            <a:r>
              <a:rPr lang="fr-FR" i="1" dirty="0" smtClean="0"/>
              <a:t>. ومن </a:t>
            </a:r>
            <a:r>
              <a:rPr lang="fr-FR" i="1" dirty="0" err="1" smtClean="0"/>
              <a:t>المعتاد</a:t>
            </a:r>
            <a:r>
              <a:rPr lang="fr-FR" i="1" dirty="0" smtClean="0"/>
              <a:t> </a:t>
            </a:r>
            <a:r>
              <a:rPr lang="fr-FR" i="1" dirty="0" err="1" smtClean="0"/>
              <a:t>أن</a:t>
            </a:r>
            <a:r>
              <a:rPr lang="fr-FR" i="1" dirty="0" smtClean="0"/>
              <a:t> </a:t>
            </a:r>
            <a:r>
              <a:rPr lang="fr-FR" i="1" dirty="0" err="1" smtClean="0"/>
              <a:t>تعني</a:t>
            </a:r>
            <a:r>
              <a:rPr lang="fr-FR" i="1" dirty="0" smtClean="0"/>
              <a:t> </a:t>
            </a:r>
            <a:r>
              <a:rPr lang="fr-FR" i="1" dirty="0" err="1" smtClean="0"/>
              <a:t>هذه</a:t>
            </a:r>
            <a:r>
              <a:rPr lang="fr-FR" i="1" dirty="0" smtClean="0"/>
              <a:t> </a:t>
            </a:r>
            <a:r>
              <a:rPr lang="fr-FR" i="1" dirty="0" err="1" smtClean="0"/>
              <a:t>الكلمة</a:t>
            </a:r>
            <a:r>
              <a:rPr lang="fr-FR" i="1" dirty="0" smtClean="0"/>
              <a:t> </a:t>
            </a:r>
            <a:r>
              <a:rPr lang="fr-FR" i="1" dirty="0" err="1" smtClean="0">
                <a:hlinkClick r:id="rId6" tooltip="بيئة طبيعية"/>
              </a:rPr>
              <a:t>البيئة</a:t>
            </a:r>
            <a:r>
              <a:rPr lang="fr-FR" i="1" dirty="0" smtClean="0">
                <a:hlinkClick r:id="rId6" tooltip="بيئة طبيعية"/>
              </a:rPr>
              <a:t> </a:t>
            </a:r>
            <a:r>
              <a:rPr lang="fr-FR" i="1" dirty="0" err="1" smtClean="0">
                <a:hlinkClick r:id="rId6" tooltip="بيئة طبيعية"/>
              </a:rPr>
              <a:t>الطبيعية</a:t>
            </a:r>
            <a:r>
              <a:rPr lang="fr-FR" i="1" dirty="0" smtClean="0"/>
              <a:t> </a:t>
            </a:r>
            <a:r>
              <a:rPr lang="fr-FR" i="1" dirty="0" err="1" smtClean="0"/>
              <a:t>أو</a:t>
            </a:r>
            <a:r>
              <a:rPr lang="fr-FR" i="1" dirty="0" smtClean="0"/>
              <a:t> </a:t>
            </a:r>
            <a:r>
              <a:rPr lang="fr-FR" i="1" dirty="0" err="1" smtClean="0">
                <a:hlinkClick r:id="rId7" tooltip="الحياة البرية"/>
              </a:rPr>
              <a:t>الحياة</a:t>
            </a:r>
            <a:r>
              <a:rPr lang="fr-FR" i="1" dirty="0" smtClean="0">
                <a:hlinkClick r:id="rId7" tooltip="الحياة البرية"/>
              </a:rPr>
              <a:t> </a:t>
            </a:r>
            <a:r>
              <a:rPr lang="fr-FR" i="1" dirty="0" err="1" smtClean="0">
                <a:hlinkClick r:id="rId7" tooltip="الحياة البرية"/>
              </a:rPr>
              <a:t>البرية</a:t>
            </a:r>
            <a:r>
              <a:rPr lang="fr-FR" i="1" dirty="0" smtClean="0"/>
              <a:t> </a:t>
            </a:r>
            <a:r>
              <a:rPr lang="fr-FR" i="1" dirty="0" err="1" smtClean="0"/>
              <a:t>بمعنى</a:t>
            </a:r>
            <a:r>
              <a:rPr lang="fr-FR" i="1" dirty="0" smtClean="0"/>
              <a:t> </a:t>
            </a:r>
            <a:r>
              <a:rPr lang="fr-FR" i="1" dirty="0" err="1" smtClean="0"/>
              <a:t>الحيوانات</a:t>
            </a:r>
            <a:r>
              <a:rPr lang="fr-FR" i="1" dirty="0" smtClean="0"/>
              <a:t> </a:t>
            </a:r>
            <a:r>
              <a:rPr lang="fr-FR" i="1" dirty="0" err="1" smtClean="0"/>
              <a:t>البرية</a:t>
            </a:r>
            <a:r>
              <a:rPr lang="fr-FR" i="1" dirty="0" smtClean="0"/>
              <a:t> </a:t>
            </a:r>
            <a:r>
              <a:rPr lang="fr-FR" i="1" dirty="0" err="1" smtClean="0"/>
              <a:t>والصخور</a:t>
            </a:r>
            <a:r>
              <a:rPr lang="fr-FR" i="1" dirty="0" smtClean="0"/>
              <a:t> </a:t>
            </a:r>
            <a:r>
              <a:rPr lang="fr-FR" i="1" dirty="0" err="1" smtClean="0"/>
              <a:t>والغابات</a:t>
            </a:r>
            <a:r>
              <a:rPr lang="fr-FR" i="1" dirty="0" smtClean="0"/>
              <a:t> </a:t>
            </a:r>
            <a:r>
              <a:rPr lang="fr-FR" i="1" dirty="0" err="1" smtClean="0"/>
              <a:t>والشواطئ</a:t>
            </a:r>
            <a:r>
              <a:rPr lang="fr-FR" i="1" dirty="0" smtClean="0"/>
              <a:t> </a:t>
            </a:r>
            <a:r>
              <a:rPr lang="fr-FR" i="1" dirty="0" err="1" smtClean="0"/>
              <a:t>وكل</a:t>
            </a:r>
            <a:r>
              <a:rPr lang="fr-FR" i="1" dirty="0" smtClean="0"/>
              <a:t> </a:t>
            </a:r>
            <a:r>
              <a:rPr lang="fr-FR" i="1" dirty="0" err="1" smtClean="0"/>
              <a:t>تلك</a:t>
            </a:r>
            <a:r>
              <a:rPr lang="fr-FR" i="1" dirty="0" smtClean="0"/>
              <a:t> </a:t>
            </a:r>
            <a:r>
              <a:rPr lang="fr-FR" i="1" dirty="0" err="1" smtClean="0"/>
              <a:t>الأشياء</a:t>
            </a:r>
            <a:r>
              <a:rPr lang="fr-FR" i="1" dirty="0" smtClean="0"/>
              <a:t> </a:t>
            </a:r>
            <a:r>
              <a:rPr lang="fr-FR" i="1" dirty="0" err="1" smtClean="0"/>
              <a:t>التي</a:t>
            </a:r>
            <a:r>
              <a:rPr lang="fr-FR" i="1" dirty="0" smtClean="0"/>
              <a:t> </a:t>
            </a:r>
            <a:r>
              <a:rPr lang="fr-FR" i="1" dirty="0" err="1" smtClean="0"/>
              <a:t>لم</a:t>
            </a:r>
            <a:r>
              <a:rPr lang="fr-FR" i="1" dirty="0" smtClean="0"/>
              <a:t> </a:t>
            </a:r>
            <a:r>
              <a:rPr lang="fr-FR" i="1" dirty="0" err="1" smtClean="0"/>
              <a:t>يتم</a:t>
            </a:r>
            <a:r>
              <a:rPr lang="fr-FR" i="1" dirty="0" smtClean="0"/>
              <a:t> </a:t>
            </a:r>
            <a:r>
              <a:rPr lang="fr-FR" i="1" dirty="0" err="1" smtClean="0"/>
              <a:t>تغييرها</a:t>
            </a:r>
            <a:r>
              <a:rPr lang="fr-FR" i="1" dirty="0" smtClean="0"/>
              <a:t> </a:t>
            </a:r>
            <a:r>
              <a:rPr lang="fr-FR" i="1" dirty="0" err="1" smtClean="0"/>
              <a:t>جوهري</a:t>
            </a:r>
            <a:r>
              <a:rPr lang="fr-FR" i="1" dirty="0" smtClean="0"/>
              <a:t>ًا </a:t>
            </a:r>
            <a:r>
              <a:rPr lang="fr-FR" i="1" dirty="0" err="1" smtClean="0"/>
              <a:t>بواسطة</a:t>
            </a:r>
            <a:r>
              <a:rPr lang="fr-FR" i="1" dirty="0" smtClean="0"/>
              <a:t> </a:t>
            </a:r>
            <a:r>
              <a:rPr lang="fr-FR" i="1" dirty="0" err="1" smtClean="0"/>
              <a:t>تدخل</a:t>
            </a:r>
            <a:r>
              <a:rPr lang="fr-FR" i="1" dirty="0" smtClean="0"/>
              <a:t> </a:t>
            </a:r>
            <a:r>
              <a:rPr lang="fr-FR" i="1" dirty="0" err="1" smtClean="0"/>
              <a:t>البشر</a:t>
            </a:r>
            <a:r>
              <a:rPr lang="fr-FR" i="1" dirty="0" smtClean="0"/>
              <a:t> </a:t>
            </a:r>
            <a:r>
              <a:rPr lang="fr-FR" i="1" dirty="0" err="1" smtClean="0"/>
              <a:t>أو</a:t>
            </a:r>
            <a:r>
              <a:rPr lang="fr-FR" i="1" dirty="0" smtClean="0"/>
              <a:t> </a:t>
            </a:r>
            <a:r>
              <a:rPr lang="fr-FR" i="1" dirty="0" err="1" smtClean="0"/>
              <a:t>التي</a:t>
            </a:r>
            <a:r>
              <a:rPr lang="fr-FR" i="1" dirty="0" smtClean="0"/>
              <a:t> </a:t>
            </a:r>
            <a:r>
              <a:rPr lang="fr-FR" i="1" dirty="0" err="1" smtClean="0"/>
              <a:t>استمر</a:t>
            </a:r>
            <a:r>
              <a:rPr lang="fr-FR" i="1" dirty="0" smtClean="0"/>
              <a:t> </a:t>
            </a:r>
            <a:r>
              <a:rPr lang="fr-FR" i="1" dirty="0" err="1" smtClean="0"/>
              <a:t>وجودها</a:t>
            </a:r>
            <a:r>
              <a:rPr lang="fr-FR" i="1" dirty="0" smtClean="0"/>
              <a:t> </a:t>
            </a:r>
            <a:r>
              <a:rPr lang="fr-FR" i="1" dirty="0" err="1" smtClean="0"/>
              <a:t>على</a:t>
            </a:r>
            <a:r>
              <a:rPr lang="fr-FR" i="1" dirty="0" smtClean="0"/>
              <a:t> </a:t>
            </a:r>
            <a:r>
              <a:rPr lang="fr-FR" i="1" dirty="0" err="1" smtClean="0"/>
              <a:t>الرغم</a:t>
            </a:r>
            <a:r>
              <a:rPr lang="fr-FR" i="1" dirty="0" smtClean="0"/>
              <a:t> </a:t>
            </a:r>
            <a:r>
              <a:rPr lang="fr-FR" i="1" dirty="0" err="1" smtClean="0"/>
              <a:t>من</a:t>
            </a:r>
            <a:r>
              <a:rPr lang="fr-FR" i="1" dirty="0" smtClean="0"/>
              <a:t> </a:t>
            </a:r>
            <a:r>
              <a:rPr lang="fr-FR" i="1" dirty="0" err="1" smtClean="0"/>
              <a:t>التدخل</a:t>
            </a:r>
            <a:r>
              <a:rPr lang="fr-FR" i="1" dirty="0" smtClean="0"/>
              <a:t> </a:t>
            </a:r>
            <a:r>
              <a:rPr lang="fr-FR" i="1" dirty="0" err="1" smtClean="0"/>
              <a:t>البشري</a:t>
            </a:r>
            <a:r>
              <a:rPr lang="fr-FR" i="1" dirty="0" smtClean="0"/>
              <a:t>. </a:t>
            </a:r>
            <a:r>
              <a:rPr lang="fr-FR" i="1" dirty="0" err="1" smtClean="0"/>
              <a:t>ويدل</a:t>
            </a:r>
            <a:r>
              <a:rPr lang="fr-FR" i="1" dirty="0" smtClean="0"/>
              <a:t> </a:t>
            </a:r>
            <a:r>
              <a:rPr lang="fr-FR" i="1" dirty="0" err="1" smtClean="0"/>
              <a:t>هذا</a:t>
            </a:r>
            <a:r>
              <a:rPr lang="fr-FR" i="1" dirty="0" smtClean="0"/>
              <a:t> </a:t>
            </a:r>
            <a:r>
              <a:rPr lang="fr-FR" i="1" dirty="0" err="1" smtClean="0"/>
              <a:t>المفهوم</a:t>
            </a:r>
            <a:r>
              <a:rPr lang="fr-FR" i="1" dirty="0" smtClean="0"/>
              <a:t> </a:t>
            </a:r>
            <a:r>
              <a:rPr lang="fr-FR" i="1" dirty="0" err="1" smtClean="0"/>
              <a:t>الأكثر</a:t>
            </a:r>
            <a:r>
              <a:rPr lang="fr-FR" i="1" dirty="0" smtClean="0"/>
              <a:t> </a:t>
            </a:r>
            <a:r>
              <a:rPr lang="fr-FR" i="1" dirty="0" err="1" smtClean="0"/>
              <a:t>تقليدية</a:t>
            </a:r>
            <a:r>
              <a:rPr lang="fr-FR" i="1" dirty="0" smtClean="0"/>
              <a:t> </a:t>
            </a:r>
            <a:r>
              <a:rPr lang="fr-FR" i="1" dirty="0" err="1" smtClean="0"/>
              <a:t>عن</a:t>
            </a:r>
            <a:r>
              <a:rPr lang="fr-FR" i="1" dirty="0" smtClean="0"/>
              <a:t> </a:t>
            </a:r>
            <a:r>
              <a:rPr lang="fr-FR" i="1" dirty="0" err="1" smtClean="0"/>
              <a:t>الأشياء</a:t>
            </a:r>
            <a:r>
              <a:rPr lang="fr-FR" i="1" dirty="0" smtClean="0"/>
              <a:t> </a:t>
            </a:r>
            <a:r>
              <a:rPr lang="fr-FR" i="1" dirty="0" err="1" smtClean="0"/>
              <a:t>الطبيعية</a:t>
            </a:r>
            <a:r>
              <a:rPr lang="fr-FR" i="1" dirty="0" smtClean="0"/>
              <a:t> - </a:t>
            </a:r>
            <a:r>
              <a:rPr lang="fr-FR" i="1" dirty="0" err="1" smtClean="0"/>
              <a:t>والذي</a:t>
            </a:r>
            <a:r>
              <a:rPr lang="fr-FR" i="1" dirty="0" smtClean="0"/>
              <a:t> </a:t>
            </a:r>
            <a:r>
              <a:rPr lang="fr-FR" i="1" dirty="0" err="1" smtClean="0"/>
              <a:t>ظل</a:t>
            </a:r>
            <a:r>
              <a:rPr lang="fr-FR" i="1" dirty="0" smtClean="0"/>
              <a:t> </a:t>
            </a:r>
            <a:r>
              <a:rPr lang="fr-FR" i="1" dirty="0" err="1" smtClean="0"/>
              <a:t>موجود</a:t>
            </a:r>
            <a:r>
              <a:rPr lang="fr-FR" i="1" dirty="0" smtClean="0"/>
              <a:t>ًا </a:t>
            </a:r>
            <a:r>
              <a:rPr lang="fr-FR" i="1" dirty="0" err="1" smtClean="0"/>
              <a:t>حتى</a:t>
            </a:r>
            <a:r>
              <a:rPr lang="fr-FR" i="1" dirty="0" smtClean="0"/>
              <a:t> </a:t>
            </a:r>
            <a:r>
              <a:rPr lang="fr-FR" i="1" dirty="0" err="1" smtClean="0"/>
              <a:t>يومنا</a:t>
            </a:r>
            <a:r>
              <a:rPr lang="fr-FR" i="1" dirty="0" smtClean="0"/>
              <a:t> </a:t>
            </a:r>
            <a:r>
              <a:rPr lang="fr-FR" i="1" dirty="0" err="1" smtClean="0"/>
              <a:t>هذا</a:t>
            </a:r>
            <a:r>
              <a:rPr lang="fr-FR" i="1" dirty="0" smtClean="0"/>
              <a:t> - </a:t>
            </a:r>
            <a:r>
              <a:rPr lang="fr-FR" i="1" dirty="0" err="1" smtClean="0"/>
              <a:t>على</a:t>
            </a:r>
            <a:r>
              <a:rPr lang="fr-FR" i="1" dirty="0" smtClean="0"/>
              <a:t> </a:t>
            </a:r>
            <a:r>
              <a:rPr lang="fr-FR" i="1" dirty="0" err="1" smtClean="0"/>
              <a:t>وجود</a:t>
            </a:r>
            <a:r>
              <a:rPr lang="fr-FR" i="1" dirty="0" smtClean="0"/>
              <a:t> </a:t>
            </a:r>
            <a:r>
              <a:rPr lang="fr-FR" i="1" dirty="0" err="1" smtClean="0"/>
              <a:t>فاصل</a:t>
            </a:r>
            <a:r>
              <a:rPr lang="fr-FR" i="1" dirty="0" smtClean="0"/>
              <a:t> بين </a:t>
            </a:r>
            <a:r>
              <a:rPr lang="fr-FR" i="1" dirty="0" err="1" smtClean="0"/>
              <a:t>الطبيعي</a:t>
            </a:r>
            <a:r>
              <a:rPr lang="fr-FR" i="1" dirty="0" smtClean="0"/>
              <a:t> </a:t>
            </a:r>
            <a:r>
              <a:rPr lang="fr-FR" i="1" dirty="0" err="1" smtClean="0"/>
              <a:t>والاصطناعي</a:t>
            </a:r>
            <a:r>
              <a:rPr lang="fr-FR" i="1" dirty="0" smtClean="0"/>
              <a:t>، </a:t>
            </a:r>
            <a:r>
              <a:rPr lang="fr-FR" i="1" dirty="0" err="1" smtClean="0"/>
              <a:t>مع</a:t>
            </a:r>
            <a:r>
              <a:rPr lang="fr-FR" i="1" dirty="0" smtClean="0"/>
              <a:t> </a:t>
            </a:r>
            <a:r>
              <a:rPr lang="fr-FR" i="1" dirty="0" err="1" smtClean="0"/>
              <a:t>التركيز</a:t>
            </a:r>
            <a:r>
              <a:rPr lang="fr-FR" i="1" dirty="0" smtClean="0"/>
              <a:t> </a:t>
            </a:r>
            <a:r>
              <a:rPr lang="fr-FR" i="1" dirty="0" err="1" smtClean="0"/>
              <a:t>على</a:t>
            </a:r>
            <a:r>
              <a:rPr lang="fr-FR" i="1" dirty="0" smtClean="0"/>
              <a:t> </a:t>
            </a:r>
            <a:r>
              <a:rPr lang="fr-FR" i="1" dirty="0" err="1" smtClean="0"/>
              <a:t>مفهوم</a:t>
            </a:r>
            <a:r>
              <a:rPr lang="fr-FR" i="1" dirty="0" smtClean="0"/>
              <a:t> </a:t>
            </a:r>
            <a:r>
              <a:rPr lang="fr-FR" i="1" dirty="0" err="1" smtClean="0"/>
              <a:t>أن</a:t>
            </a:r>
            <a:r>
              <a:rPr lang="fr-FR" i="1" dirty="0" smtClean="0"/>
              <a:t> </a:t>
            </a:r>
            <a:r>
              <a:rPr lang="fr-FR" i="1" dirty="0" err="1" smtClean="0">
                <a:hlinkClick r:id="rId8" tooltip="اصطناعي (الصفحة غير موجودة)"/>
              </a:rPr>
              <a:t>الشيء</a:t>
            </a:r>
            <a:r>
              <a:rPr lang="fr-FR" i="1" dirty="0" smtClean="0">
                <a:hlinkClick r:id="rId8" tooltip="اصطناعي (الصفحة غير موجودة)"/>
              </a:rPr>
              <a:t> </a:t>
            </a:r>
            <a:r>
              <a:rPr lang="fr-FR" i="1" dirty="0" err="1" smtClean="0">
                <a:hlinkClick r:id="rId8" tooltip="اصطناعي (الصفحة غير موجودة)"/>
              </a:rPr>
              <a:t>الاصطناعي</a:t>
            </a:r>
            <a:r>
              <a:rPr lang="fr-FR" i="1" dirty="0" smtClean="0"/>
              <a:t> </a:t>
            </a:r>
            <a:r>
              <a:rPr lang="fr-FR" i="1" dirty="0" err="1" smtClean="0"/>
              <a:t>هو</a:t>
            </a:r>
            <a:r>
              <a:rPr lang="fr-FR" i="1" dirty="0" smtClean="0"/>
              <a:t> </a:t>
            </a:r>
            <a:r>
              <a:rPr lang="fr-FR" i="1" dirty="0" err="1" smtClean="0"/>
              <a:t>الشيء</a:t>
            </a:r>
            <a:r>
              <a:rPr lang="fr-FR" i="1" dirty="0" smtClean="0"/>
              <a:t> </a:t>
            </a:r>
            <a:r>
              <a:rPr lang="fr-FR" i="1" dirty="0" err="1" smtClean="0"/>
              <a:t>الذي</a:t>
            </a:r>
            <a:r>
              <a:rPr lang="fr-FR" i="1" dirty="0" smtClean="0"/>
              <a:t> </a:t>
            </a:r>
            <a:r>
              <a:rPr lang="fr-FR" i="1" dirty="0" err="1" smtClean="0"/>
              <a:t>جاء</a:t>
            </a:r>
            <a:r>
              <a:rPr lang="fr-FR" i="1" dirty="0" smtClean="0"/>
              <a:t> إلى </a:t>
            </a:r>
            <a:r>
              <a:rPr lang="fr-FR" i="1" dirty="0" err="1" smtClean="0"/>
              <a:t>الوجود</a:t>
            </a:r>
            <a:r>
              <a:rPr lang="fr-FR" i="1" dirty="0" smtClean="0"/>
              <a:t> </a:t>
            </a:r>
            <a:r>
              <a:rPr lang="fr-FR" i="1" dirty="0" err="1" smtClean="0"/>
              <a:t>عن</a:t>
            </a:r>
            <a:r>
              <a:rPr lang="fr-FR" i="1" dirty="0" smtClean="0"/>
              <a:t> </a:t>
            </a:r>
            <a:r>
              <a:rPr lang="fr-FR" i="1" dirty="0" err="1" smtClean="0"/>
              <a:t>طريق</a:t>
            </a:r>
            <a:r>
              <a:rPr lang="fr-FR" i="1" dirty="0" smtClean="0"/>
              <a:t> </a:t>
            </a:r>
            <a:r>
              <a:rPr lang="fr-FR" i="1" dirty="0" err="1" smtClean="0"/>
              <a:t>تدخل</a:t>
            </a:r>
            <a:r>
              <a:rPr lang="fr-FR" i="1" dirty="0" smtClean="0"/>
              <a:t> </a:t>
            </a:r>
            <a:r>
              <a:rPr lang="fr-FR" i="1" dirty="0" err="1" smtClean="0">
                <a:hlinkClick r:id="rId9" tooltip="وعي"/>
              </a:rPr>
              <a:t>الفكر</a:t>
            </a:r>
            <a:r>
              <a:rPr lang="fr-FR" i="1" dirty="0" smtClean="0">
                <a:hlinkClick r:id="rId9" tooltip="وعي"/>
              </a:rPr>
              <a:t> </a:t>
            </a:r>
            <a:r>
              <a:rPr lang="fr-FR" i="1" dirty="0" err="1" smtClean="0">
                <a:hlinkClick r:id="rId9" tooltip="وعي"/>
              </a:rPr>
              <a:t>البشري</a:t>
            </a:r>
            <a:r>
              <a:rPr lang="fr-FR" i="1" dirty="0" smtClean="0"/>
              <a:t> </a:t>
            </a:r>
            <a:r>
              <a:rPr lang="fr-FR" i="1" dirty="0" err="1" smtClean="0"/>
              <a:t>أو</a:t>
            </a:r>
            <a:r>
              <a:rPr lang="fr-FR" i="1" dirty="0" smtClean="0"/>
              <a:t> </a:t>
            </a:r>
            <a:r>
              <a:rPr lang="fr-FR" i="1" dirty="0" err="1" smtClean="0">
                <a:hlinkClick r:id="rId10" tooltip="عقل"/>
              </a:rPr>
              <a:t>العقل</a:t>
            </a:r>
            <a:r>
              <a:rPr lang="fr-FR" i="1" dirty="0" smtClean="0">
                <a:hlinkClick r:id="rId10" tooltip="عقل"/>
              </a:rPr>
              <a:t> </a:t>
            </a:r>
            <a:r>
              <a:rPr lang="fr-FR" i="1" dirty="0" err="1" smtClean="0">
                <a:hlinkClick r:id="rId10" tooltip="عقل"/>
              </a:rPr>
              <a:t>البشري</a:t>
            </a:r>
            <a:r>
              <a:rPr lang="fr-FR" i="1" dirty="0" smtClean="0"/>
              <a:t>.</a:t>
            </a:r>
            <a:r>
              <a:rPr lang="fr-FR" b="1" i="1" dirty="0" smtClean="0"/>
              <a:t> </a:t>
            </a:r>
            <a:endParaRPr lang="fr-FR" i="1" dirty="0" smtClean="0"/>
          </a:p>
          <a:p>
            <a:pPr algn="r" rtl="1"/>
            <a:endParaRPr lang="fr-FR" dirty="0"/>
          </a:p>
        </p:txBody>
      </p:sp>
    </p:spTree>
  </p:cSld>
  <p:clrMapOvr>
    <a:masterClrMapping/>
  </p:clrMapOvr>
  <p:transition>
    <p:wheel spokes="8"/>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http://t0.gstatic.com/images?q=tbn:ANd9GcTQaCxvCK5n0asqy9dLTyOl88C-EFnyAlbkwkMZTbOSStvyKFuOuzcb0Sa1"/>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transition>
    <p:wheel spokes="8"/>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z="4800" b="1" i="1" dirty="0" err="1" smtClean="0"/>
              <a:t>الغلاف</a:t>
            </a:r>
            <a:r>
              <a:rPr lang="fr-FR" sz="4800" b="1" i="1" dirty="0" smtClean="0"/>
              <a:t> </a:t>
            </a:r>
            <a:r>
              <a:rPr lang="fr-FR" sz="4800" b="1" i="1" dirty="0" err="1" smtClean="0"/>
              <a:t>الجوي</a:t>
            </a:r>
            <a:r>
              <a:rPr lang="fr-FR" sz="4800" b="1" i="1" dirty="0" smtClean="0"/>
              <a:t> </a:t>
            </a:r>
            <a:r>
              <a:rPr lang="fr-FR" sz="4800" b="1" i="1" dirty="0" err="1" smtClean="0"/>
              <a:t>والمناخ</a:t>
            </a:r>
            <a:r>
              <a:rPr lang="fr-FR" sz="4800" b="1" i="1" dirty="0" smtClean="0"/>
              <a:t> </a:t>
            </a:r>
            <a:r>
              <a:rPr lang="fr-FR" sz="4800" b="1" i="1" dirty="0" err="1" smtClean="0"/>
              <a:t>والطقس</a:t>
            </a:r>
            <a:endParaRPr lang="fr-FR" sz="4800" i="1" dirty="0"/>
          </a:p>
        </p:txBody>
      </p:sp>
      <p:sp>
        <p:nvSpPr>
          <p:cNvPr id="3" name="Espace réservé du contenu 2"/>
          <p:cNvSpPr>
            <a:spLocks noGrp="1"/>
          </p:cNvSpPr>
          <p:nvPr>
            <p:ph sz="quarter" idx="1"/>
          </p:nvPr>
        </p:nvSpPr>
        <p:spPr/>
        <p:txBody>
          <a:bodyPr/>
          <a:lstStyle/>
          <a:p>
            <a:pPr algn="r" rtl="1"/>
            <a:r>
              <a:rPr lang="fr-FR" dirty="0" err="1" smtClean="0"/>
              <a:t>ويمكن</a:t>
            </a:r>
            <a:r>
              <a:rPr lang="fr-FR" dirty="0" smtClean="0"/>
              <a:t> </a:t>
            </a:r>
            <a:r>
              <a:rPr lang="fr-FR" dirty="0" err="1" smtClean="0"/>
              <a:t>أن</a:t>
            </a:r>
            <a:r>
              <a:rPr lang="fr-FR" dirty="0" smtClean="0"/>
              <a:t> </a:t>
            </a:r>
            <a:r>
              <a:rPr lang="fr-FR" dirty="0" err="1" smtClean="0"/>
              <a:t>يكون</a:t>
            </a:r>
            <a:r>
              <a:rPr lang="fr-FR" dirty="0" smtClean="0"/>
              <a:t> </a:t>
            </a:r>
            <a:r>
              <a:rPr lang="fr-FR" dirty="0" err="1" smtClean="0"/>
              <a:t>للطقس</a:t>
            </a:r>
            <a:r>
              <a:rPr lang="fr-FR" dirty="0" smtClean="0"/>
              <a:t> </a:t>
            </a:r>
            <a:r>
              <a:rPr lang="fr-FR" dirty="0" err="1" smtClean="0"/>
              <a:t>جوانب</a:t>
            </a:r>
            <a:r>
              <a:rPr lang="fr-FR" dirty="0" smtClean="0"/>
              <a:t> </a:t>
            </a:r>
            <a:r>
              <a:rPr lang="fr-FR" dirty="0" err="1" smtClean="0"/>
              <a:t>مفيدة</a:t>
            </a:r>
            <a:r>
              <a:rPr lang="fr-FR" dirty="0" smtClean="0"/>
              <a:t> </a:t>
            </a:r>
            <a:r>
              <a:rPr lang="fr-FR" dirty="0" err="1" smtClean="0"/>
              <a:t>وأخرى</a:t>
            </a:r>
            <a:r>
              <a:rPr lang="fr-FR" dirty="0" smtClean="0"/>
              <a:t> </a:t>
            </a:r>
            <a:r>
              <a:rPr lang="fr-FR" dirty="0" err="1" smtClean="0"/>
              <a:t>ضارة</a:t>
            </a:r>
            <a:r>
              <a:rPr lang="fr-FR" dirty="0" smtClean="0"/>
              <a:t>. </a:t>
            </a:r>
            <a:r>
              <a:rPr lang="fr-FR" dirty="0" err="1" smtClean="0"/>
              <a:t>فأحوال</a:t>
            </a:r>
            <a:r>
              <a:rPr lang="fr-FR" dirty="0" smtClean="0"/>
              <a:t> </a:t>
            </a:r>
            <a:r>
              <a:rPr lang="fr-FR" dirty="0" err="1" smtClean="0"/>
              <a:t>الطقس</a:t>
            </a:r>
            <a:r>
              <a:rPr lang="fr-FR" dirty="0" smtClean="0"/>
              <a:t> </a:t>
            </a:r>
            <a:r>
              <a:rPr lang="fr-FR" dirty="0" err="1" smtClean="0"/>
              <a:t>بالغة</a:t>
            </a:r>
            <a:r>
              <a:rPr lang="fr-FR" dirty="0" smtClean="0"/>
              <a:t> </a:t>
            </a:r>
            <a:r>
              <a:rPr lang="fr-FR" dirty="0" err="1" smtClean="0"/>
              <a:t>التطرف</a:t>
            </a:r>
            <a:r>
              <a:rPr lang="fr-FR" dirty="0" smtClean="0"/>
              <a:t> </a:t>
            </a:r>
            <a:r>
              <a:rPr lang="fr-FR" dirty="0" err="1" smtClean="0"/>
              <a:t>مثل</a:t>
            </a:r>
            <a:r>
              <a:rPr lang="fr-FR" dirty="0" smtClean="0"/>
              <a:t>: </a:t>
            </a:r>
            <a:r>
              <a:rPr lang="fr-FR" dirty="0" err="1" smtClean="0">
                <a:hlinkClick r:id="rId2" tooltip="إعصار قمعي"/>
              </a:rPr>
              <a:t>الأعاصير</a:t>
            </a:r>
            <a:r>
              <a:rPr lang="fr-FR" dirty="0" smtClean="0">
                <a:hlinkClick r:id="rId2" tooltip="إعصار قمعي"/>
              </a:rPr>
              <a:t> </a:t>
            </a:r>
            <a:r>
              <a:rPr lang="fr-FR" dirty="0" err="1" smtClean="0">
                <a:hlinkClick r:id="rId2" tooltip="إعصار قمعي"/>
              </a:rPr>
              <a:t>القمعية</a:t>
            </a:r>
            <a:r>
              <a:rPr lang="fr-FR" dirty="0" smtClean="0"/>
              <a:t> </a:t>
            </a:r>
            <a:r>
              <a:rPr lang="fr-FR" dirty="0" err="1" smtClean="0"/>
              <a:t>والأعاصير</a:t>
            </a:r>
            <a:r>
              <a:rPr lang="fr-FR" dirty="0" smtClean="0"/>
              <a:t> </a:t>
            </a:r>
            <a:r>
              <a:rPr lang="fr-FR" dirty="0" err="1" smtClean="0"/>
              <a:t>المصحوبة</a:t>
            </a:r>
            <a:r>
              <a:rPr lang="fr-FR" dirty="0" smtClean="0"/>
              <a:t> </a:t>
            </a:r>
            <a:r>
              <a:rPr lang="fr-FR" dirty="0" err="1" smtClean="0"/>
              <a:t>بالمطر</a:t>
            </a:r>
            <a:r>
              <a:rPr lang="fr-FR" dirty="0" smtClean="0"/>
              <a:t> </a:t>
            </a:r>
            <a:r>
              <a:rPr lang="fr-FR" dirty="0" err="1" smtClean="0"/>
              <a:t>والرعد</a:t>
            </a:r>
            <a:r>
              <a:rPr lang="fr-FR" dirty="0" smtClean="0"/>
              <a:t> </a:t>
            </a:r>
            <a:r>
              <a:rPr lang="fr-FR" dirty="0" err="1" smtClean="0"/>
              <a:t>والبرق</a:t>
            </a:r>
            <a:r>
              <a:rPr lang="fr-FR" dirty="0" smtClean="0"/>
              <a:t> </a:t>
            </a:r>
            <a:r>
              <a:rPr lang="fr-FR" dirty="0" err="1" smtClean="0"/>
              <a:t>و</a:t>
            </a:r>
            <a:r>
              <a:rPr lang="fr-FR" dirty="0" err="1" smtClean="0">
                <a:hlinkClick r:id="rId3" tooltip="إعصار حلزوني (الصفحة غير موجودة)"/>
              </a:rPr>
              <a:t>الأعاصير</a:t>
            </a:r>
            <a:r>
              <a:rPr lang="fr-FR" dirty="0" smtClean="0">
                <a:hlinkClick r:id="rId3" tooltip="إعصار حلزوني (الصفحة غير موجودة)"/>
              </a:rPr>
              <a:t> </a:t>
            </a:r>
            <a:r>
              <a:rPr lang="fr-FR" dirty="0" err="1" smtClean="0">
                <a:hlinkClick r:id="rId3" tooltip="إعصار حلزوني (الصفحة غير موجودة)"/>
              </a:rPr>
              <a:t>الحلزونية</a:t>
            </a:r>
            <a:r>
              <a:rPr lang="fr-FR" dirty="0" smtClean="0"/>
              <a:t> </a:t>
            </a:r>
            <a:r>
              <a:rPr lang="fr-FR" dirty="0" err="1" smtClean="0"/>
              <a:t>قد</a:t>
            </a:r>
            <a:r>
              <a:rPr lang="fr-FR" dirty="0" smtClean="0"/>
              <a:t> </a:t>
            </a:r>
            <a:r>
              <a:rPr lang="fr-FR" dirty="0" err="1" smtClean="0"/>
              <a:t>تستهلك</a:t>
            </a:r>
            <a:r>
              <a:rPr lang="fr-FR" dirty="0" smtClean="0"/>
              <a:t> </a:t>
            </a:r>
            <a:r>
              <a:rPr lang="fr-FR" dirty="0" err="1" smtClean="0"/>
              <a:t>كميات</a:t>
            </a:r>
            <a:r>
              <a:rPr lang="fr-FR" dirty="0" smtClean="0"/>
              <a:t> </a:t>
            </a:r>
            <a:r>
              <a:rPr lang="fr-FR" dirty="0" err="1" smtClean="0"/>
              <a:t>كبيرة</a:t>
            </a:r>
            <a:r>
              <a:rPr lang="fr-FR" dirty="0" smtClean="0"/>
              <a:t> </a:t>
            </a:r>
            <a:r>
              <a:rPr lang="fr-FR" dirty="0" err="1" smtClean="0"/>
              <a:t>من</a:t>
            </a:r>
            <a:r>
              <a:rPr lang="fr-FR" dirty="0" smtClean="0"/>
              <a:t> </a:t>
            </a:r>
            <a:r>
              <a:rPr lang="fr-FR" dirty="0" err="1" smtClean="0"/>
              <a:t>الطاقة</a:t>
            </a:r>
            <a:r>
              <a:rPr lang="fr-FR" dirty="0" smtClean="0"/>
              <a:t> </a:t>
            </a:r>
            <a:r>
              <a:rPr lang="fr-FR" dirty="0" err="1" smtClean="0"/>
              <a:t>في</a:t>
            </a:r>
            <a:r>
              <a:rPr lang="fr-FR" dirty="0" smtClean="0"/>
              <a:t> </a:t>
            </a:r>
            <a:r>
              <a:rPr lang="fr-FR" dirty="0" err="1" smtClean="0"/>
              <a:t>الأماكن</a:t>
            </a:r>
            <a:r>
              <a:rPr lang="fr-FR" dirty="0" smtClean="0"/>
              <a:t> </a:t>
            </a:r>
            <a:r>
              <a:rPr lang="fr-FR" dirty="0" err="1" smtClean="0"/>
              <a:t>التي</a:t>
            </a:r>
            <a:r>
              <a:rPr lang="fr-FR" dirty="0" smtClean="0"/>
              <a:t> </a:t>
            </a:r>
            <a:r>
              <a:rPr lang="fr-FR" dirty="0" err="1" smtClean="0"/>
              <a:t>تمر</a:t>
            </a:r>
            <a:r>
              <a:rPr lang="fr-FR" dirty="0" smtClean="0"/>
              <a:t> </a:t>
            </a:r>
            <a:r>
              <a:rPr lang="fr-FR" dirty="0" err="1" smtClean="0"/>
              <a:t>عليها</a:t>
            </a:r>
            <a:r>
              <a:rPr lang="fr-FR" dirty="0" smtClean="0"/>
              <a:t> </a:t>
            </a:r>
            <a:r>
              <a:rPr lang="fr-FR" dirty="0" err="1" smtClean="0"/>
              <a:t>وتحدث</a:t>
            </a:r>
            <a:r>
              <a:rPr lang="fr-FR" dirty="0" smtClean="0"/>
              <a:t> </a:t>
            </a:r>
            <a:r>
              <a:rPr lang="fr-FR" dirty="0" err="1" smtClean="0"/>
              <a:t>دمارا</a:t>
            </a:r>
            <a:r>
              <a:rPr lang="fr-FR" dirty="0" smtClean="0"/>
              <a:t>ً </a:t>
            </a:r>
            <a:r>
              <a:rPr lang="fr-FR" dirty="0" err="1" smtClean="0"/>
              <a:t>هائلا</a:t>
            </a:r>
            <a:r>
              <a:rPr lang="fr-FR" dirty="0" smtClean="0"/>
              <a:t>ً. </a:t>
            </a:r>
            <a:r>
              <a:rPr lang="fr-FR" dirty="0" err="1" smtClean="0"/>
              <a:t>ووجود</a:t>
            </a:r>
            <a:r>
              <a:rPr lang="fr-FR" dirty="0" smtClean="0"/>
              <a:t> </a:t>
            </a:r>
            <a:r>
              <a:rPr lang="fr-FR" dirty="0" err="1" smtClean="0"/>
              <a:t>الحياة</a:t>
            </a:r>
            <a:r>
              <a:rPr lang="fr-FR" dirty="0" smtClean="0"/>
              <a:t> </a:t>
            </a:r>
            <a:r>
              <a:rPr lang="fr-FR" dirty="0" err="1" smtClean="0"/>
              <a:t>النباتية</a:t>
            </a:r>
            <a:r>
              <a:rPr lang="fr-FR" dirty="0" smtClean="0"/>
              <a:t> </a:t>
            </a:r>
            <a:r>
              <a:rPr lang="fr-FR" dirty="0" err="1" smtClean="0"/>
              <a:t>على</a:t>
            </a:r>
            <a:r>
              <a:rPr lang="fr-FR" dirty="0" smtClean="0"/>
              <a:t> </a:t>
            </a:r>
            <a:r>
              <a:rPr lang="fr-FR" dirty="0" err="1" smtClean="0"/>
              <a:t>سطح</a:t>
            </a:r>
            <a:r>
              <a:rPr lang="fr-FR" dirty="0" smtClean="0"/>
              <a:t> </a:t>
            </a:r>
            <a:r>
              <a:rPr lang="fr-FR" dirty="0" err="1" smtClean="0"/>
              <a:t>الأرض</a:t>
            </a:r>
            <a:r>
              <a:rPr lang="fr-FR" dirty="0" smtClean="0"/>
              <a:t> </a:t>
            </a:r>
            <a:r>
              <a:rPr lang="fr-FR" dirty="0" err="1" smtClean="0"/>
              <a:t>يعتمد</a:t>
            </a:r>
            <a:r>
              <a:rPr lang="fr-FR" dirty="0" smtClean="0"/>
              <a:t> </a:t>
            </a:r>
            <a:r>
              <a:rPr lang="fr-FR" dirty="0" err="1" smtClean="0"/>
              <a:t>على</a:t>
            </a:r>
            <a:r>
              <a:rPr lang="fr-FR" dirty="0" smtClean="0"/>
              <a:t> </a:t>
            </a:r>
            <a:r>
              <a:rPr lang="fr-FR" dirty="0" err="1" smtClean="0"/>
              <a:t>التنوع</a:t>
            </a:r>
            <a:r>
              <a:rPr lang="fr-FR" dirty="0" smtClean="0"/>
              <a:t> </a:t>
            </a:r>
            <a:r>
              <a:rPr lang="fr-FR" dirty="0" err="1" smtClean="0"/>
              <a:t>الموسمي</a:t>
            </a:r>
            <a:r>
              <a:rPr lang="fr-FR" dirty="0" smtClean="0"/>
              <a:t> </a:t>
            </a:r>
            <a:r>
              <a:rPr lang="fr-FR" dirty="0" err="1" smtClean="0"/>
              <a:t>للطقس</a:t>
            </a:r>
            <a:r>
              <a:rPr lang="fr-FR" dirty="0" smtClean="0"/>
              <a:t>. </a:t>
            </a:r>
            <a:r>
              <a:rPr lang="fr-FR" dirty="0" err="1" smtClean="0"/>
              <a:t>ويمكن</a:t>
            </a:r>
            <a:r>
              <a:rPr lang="fr-FR" dirty="0" smtClean="0"/>
              <a:t> </a:t>
            </a:r>
            <a:r>
              <a:rPr lang="fr-FR" dirty="0" err="1" smtClean="0"/>
              <a:t>أن</a:t>
            </a:r>
            <a:r>
              <a:rPr lang="fr-FR" dirty="0" smtClean="0"/>
              <a:t> </a:t>
            </a:r>
            <a:r>
              <a:rPr lang="fr-FR" dirty="0" err="1" smtClean="0"/>
              <a:t>تتسبب</a:t>
            </a:r>
            <a:r>
              <a:rPr lang="fr-FR" dirty="0" smtClean="0"/>
              <a:t> </a:t>
            </a:r>
            <a:r>
              <a:rPr lang="fr-FR" dirty="0" err="1" smtClean="0"/>
              <a:t>التغيرات</a:t>
            </a:r>
            <a:r>
              <a:rPr lang="fr-FR" dirty="0" smtClean="0"/>
              <a:t> </a:t>
            </a:r>
            <a:r>
              <a:rPr lang="fr-FR" dirty="0" err="1" smtClean="0"/>
              <a:t>المفاجئة</a:t>
            </a:r>
            <a:r>
              <a:rPr lang="fr-FR" dirty="0" smtClean="0"/>
              <a:t> </a:t>
            </a:r>
            <a:r>
              <a:rPr lang="fr-FR" dirty="0" err="1" smtClean="0"/>
              <a:t>التي</a:t>
            </a:r>
            <a:r>
              <a:rPr lang="fr-FR" dirty="0" smtClean="0"/>
              <a:t> </a:t>
            </a:r>
            <a:r>
              <a:rPr lang="fr-FR" dirty="0" err="1" smtClean="0"/>
              <a:t>تستمر</a:t>
            </a:r>
            <a:r>
              <a:rPr lang="fr-FR" dirty="0" smtClean="0"/>
              <a:t> </a:t>
            </a:r>
            <a:r>
              <a:rPr lang="fr-FR" dirty="0" err="1" smtClean="0"/>
              <a:t>لسنوات</a:t>
            </a:r>
            <a:r>
              <a:rPr lang="fr-FR" dirty="0" smtClean="0"/>
              <a:t> </a:t>
            </a:r>
            <a:r>
              <a:rPr lang="fr-FR" dirty="0" err="1" smtClean="0"/>
              <a:t>قليلة</a:t>
            </a:r>
            <a:r>
              <a:rPr lang="fr-FR" dirty="0" smtClean="0"/>
              <a:t> </a:t>
            </a:r>
            <a:r>
              <a:rPr lang="fr-FR" dirty="0" err="1" smtClean="0"/>
              <a:t>فقط</a:t>
            </a:r>
            <a:r>
              <a:rPr lang="fr-FR" dirty="0" smtClean="0"/>
              <a:t> إلى </a:t>
            </a:r>
            <a:r>
              <a:rPr lang="fr-FR" dirty="0" err="1" smtClean="0"/>
              <a:t>حدوث</a:t>
            </a:r>
            <a:r>
              <a:rPr lang="fr-FR" dirty="0" smtClean="0"/>
              <a:t> </a:t>
            </a:r>
            <a:r>
              <a:rPr lang="fr-FR" dirty="0" err="1" smtClean="0"/>
              <a:t>تأثيرات</a:t>
            </a:r>
            <a:r>
              <a:rPr lang="fr-FR" dirty="0" smtClean="0"/>
              <a:t> </a:t>
            </a:r>
            <a:r>
              <a:rPr lang="fr-FR" dirty="0" err="1" smtClean="0"/>
              <a:t>ملحوظة</a:t>
            </a:r>
            <a:r>
              <a:rPr lang="fr-FR" dirty="0" smtClean="0"/>
              <a:t> </a:t>
            </a:r>
            <a:r>
              <a:rPr lang="fr-FR" dirty="0" err="1" smtClean="0"/>
              <a:t>على</a:t>
            </a:r>
            <a:r>
              <a:rPr lang="fr-FR" dirty="0" smtClean="0"/>
              <a:t> </a:t>
            </a:r>
            <a:r>
              <a:rPr lang="fr-FR" dirty="0" err="1" smtClean="0"/>
              <a:t>كل</a:t>
            </a:r>
            <a:r>
              <a:rPr lang="fr-FR" dirty="0" smtClean="0"/>
              <a:t> </a:t>
            </a:r>
            <a:r>
              <a:rPr lang="fr-FR" dirty="0" err="1" smtClean="0"/>
              <a:t>من</a:t>
            </a:r>
            <a:r>
              <a:rPr lang="fr-FR" dirty="0" smtClean="0"/>
              <a:t> </a:t>
            </a:r>
            <a:r>
              <a:rPr lang="fr-FR" dirty="0" err="1" smtClean="0"/>
              <a:t>الحياة</a:t>
            </a:r>
            <a:r>
              <a:rPr lang="fr-FR" dirty="0" smtClean="0"/>
              <a:t> </a:t>
            </a:r>
            <a:r>
              <a:rPr lang="fr-FR" dirty="0" err="1" smtClean="0"/>
              <a:t>النباتية</a:t>
            </a:r>
            <a:r>
              <a:rPr lang="fr-FR" dirty="0" smtClean="0"/>
              <a:t> </a:t>
            </a:r>
            <a:r>
              <a:rPr lang="fr-FR" dirty="0" err="1" smtClean="0"/>
              <a:t>والحيوانات</a:t>
            </a:r>
            <a:r>
              <a:rPr lang="fr-FR" dirty="0" smtClean="0"/>
              <a:t> </a:t>
            </a:r>
            <a:r>
              <a:rPr lang="fr-FR" dirty="0" err="1" smtClean="0"/>
              <a:t>التي</a:t>
            </a:r>
            <a:r>
              <a:rPr lang="fr-FR" dirty="0" smtClean="0"/>
              <a:t> </a:t>
            </a:r>
            <a:r>
              <a:rPr lang="fr-FR" dirty="0" err="1" smtClean="0"/>
              <a:t>تعتمد</a:t>
            </a:r>
            <a:r>
              <a:rPr lang="fr-FR" dirty="0" smtClean="0"/>
              <a:t> </a:t>
            </a:r>
            <a:r>
              <a:rPr lang="fr-FR" dirty="0" err="1" smtClean="0"/>
              <a:t>على</a:t>
            </a:r>
            <a:r>
              <a:rPr lang="fr-FR" dirty="0" smtClean="0"/>
              <a:t> </a:t>
            </a:r>
            <a:r>
              <a:rPr lang="fr-FR" dirty="0" err="1" smtClean="0"/>
              <a:t>نموها</a:t>
            </a:r>
            <a:r>
              <a:rPr lang="fr-FR" dirty="0" smtClean="0"/>
              <a:t> </a:t>
            </a:r>
            <a:r>
              <a:rPr lang="fr-FR" dirty="0" err="1" smtClean="0"/>
              <a:t>في</a:t>
            </a:r>
            <a:r>
              <a:rPr lang="fr-FR" dirty="0" smtClean="0"/>
              <a:t> </a:t>
            </a:r>
            <a:r>
              <a:rPr lang="fr-FR" dirty="0" err="1" smtClean="0"/>
              <a:t>الحصول</a:t>
            </a:r>
            <a:r>
              <a:rPr lang="fr-FR" dirty="0" smtClean="0"/>
              <a:t> </a:t>
            </a:r>
            <a:r>
              <a:rPr lang="fr-FR" dirty="0" err="1" smtClean="0"/>
              <a:t>على</a:t>
            </a:r>
            <a:r>
              <a:rPr lang="fr-FR" dirty="0" smtClean="0"/>
              <a:t> </a:t>
            </a:r>
            <a:r>
              <a:rPr lang="fr-FR" dirty="0" err="1" smtClean="0"/>
              <a:t>طعامها</a:t>
            </a:r>
            <a:r>
              <a:rPr lang="fr-FR" dirty="0" smtClean="0"/>
              <a:t>.</a:t>
            </a:r>
            <a:endParaRPr lang="fr-FR" dirty="0"/>
          </a:p>
        </p:txBody>
      </p:sp>
    </p:spTree>
  </p:cSld>
  <p:clrMapOvr>
    <a:masterClrMapping/>
  </p:clrMapOvr>
  <p:transition>
    <p:wheel spokes="8"/>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http://upload.wikimedia.org/wikipedia/commons/thumb/1/1a/Dszpics1.jpg/225px-Dszpics1.jpg">
            <a:hlinkClick r:id="rId2"/>
          </p:cNvPr>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ransition>
    <p:wheel spokes="8"/>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http://t3.gstatic.com/images?q=tbn:ANd9GcT8KPTTUNKX1oAZzq8DIdayQXL-n6du0YZTWiPdXW261p_1i5cgLXmHWfKi"/>
          <p:cNvPicPr>
            <a:picLocks noChangeAspect="1" noChangeArrowheads="1"/>
          </p:cNvPicPr>
          <p:nvPr/>
        </p:nvPicPr>
        <p:blipFill>
          <a:blip r:embed="rId2" cstate="print"/>
          <a:srcRect/>
          <a:stretch>
            <a:fillRect/>
          </a:stretch>
        </p:blipFill>
        <p:spPr bwMode="auto">
          <a:xfrm>
            <a:off x="0" y="0"/>
            <a:ext cx="9139937" cy="6858001"/>
          </a:xfrm>
          <a:prstGeom prst="rect">
            <a:avLst/>
          </a:prstGeom>
          <a:noFill/>
        </p:spPr>
      </p:pic>
    </p:spTree>
  </p:cSld>
  <p:clrMapOvr>
    <a:masterClrMapping/>
  </p:clrMapOvr>
  <p:transition>
    <p:wheel spokes="8"/>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fr-FR" sz="4800" b="1" i="1" dirty="0" err="1" smtClean="0"/>
              <a:t>النباتات</a:t>
            </a:r>
            <a:r>
              <a:rPr lang="fr-FR" sz="4800" b="1" i="1" dirty="0" smtClean="0"/>
              <a:t> </a:t>
            </a:r>
            <a:r>
              <a:rPr lang="fr-FR" sz="4800" b="1" i="1" dirty="0" err="1" smtClean="0"/>
              <a:t>والحيوانات</a:t>
            </a:r>
            <a:endParaRPr lang="fr-FR" sz="4800" b="1" i="1" dirty="0"/>
          </a:p>
        </p:txBody>
      </p:sp>
      <p:sp>
        <p:nvSpPr>
          <p:cNvPr id="3" name="Espace réservé du contenu 2"/>
          <p:cNvSpPr>
            <a:spLocks noGrp="1"/>
          </p:cNvSpPr>
          <p:nvPr>
            <p:ph sz="quarter" idx="1"/>
          </p:nvPr>
        </p:nvSpPr>
        <p:spPr/>
        <p:txBody>
          <a:bodyPr/>
          <a:lstStyle/>
          <a:p>
            <a:pPr algn="r" rtl="1"/>
            <a:r>
              <a:rPr lang="fr-FR" dirty="0" err="1" smtClean="0"/>
              <a:t>ويمكن</a:t>
            </a:r>
            <a:r>
              <a:rPr lang="fr-FR" dirty="0" smtClean="0"/>
              <a:t> </a:t>
            </a:r>
            <a:r>
              <a:rPr lang="fr-FR" dirty="0" err="1" smtClean="0"/>
              <a:t>اعتبار</a:t>
            </a:r>
            <a:r>
              <a:rPr lang="fr-FR" dirty="0" smtClean="0"/>
              <a:t> </a:t>
            </a:r>
            <a:r>
              <a:rPr lang="fr-FR" dirty="0" err="1" smtClean="0"/>
              <a:t>أن</a:t>
            </a:r>
            <a:r>
              <a:rPr lang="fr-FR" dirty="0" smtClean="0"/>
              <a:t> </a:t>
            </a:r>
            <a:r>
              <a:rPr lang="fr-FR" u="sng" dirty="0" err="1" smtClean="0">
                <a:hlinkClick r:id="rId2" tooltip="الحياة النباتية (الصفحة غير موجودة)"/>
              </a:rPr>
              <a:t>الحياة</a:t>
            </a:r>
            <a:r>
              <a:rPr lang="fr-FR" u="sng" dirty="0" smtClean="0">
                <a:hlinkClick r:id="rId2" tooltip="الحياة النباتية (الصفحة غير موجودة)"/>
              </a:rPr>
              <a:t> </a:t>
            </a:r>
            <a:r>
              <a:rPr lang="fr-FR" u="sng" dirty="0" err="1" smtClean="0">
                <a:hlinkClick r:id="rId2" tooltip="الحياة النباتية (الصفحة غير موجودة)"/>
              </a:rPr>
              <a:t>النباتية</a:t>
            </a:r>
            <a:r>
              <a:rPr lang="fr-FR" dirty="0" smtClean="0"/>
              <a:t> </a:t>
            </a:r>
            <a:r>
              <a:rPr lang="fr-FR" dirty="0" err="1" smtClean="0"/>
              <a:t>الإقليمية</a:t>
            </a:r>
            <a:r>
              <a:rPr lang="fr-FR" dirty="0" smtClean="0"/>
              <a:t> </a:t>
            </a:r>
            <a:r>
              <a:rPr lang="fr-FR" dirty="0" err="1" smtClean="0"/>
              <a:t>من</a:t>
            </a:r>
            <a:r>
              <a:rPr lang="fr-FR" dirty="0" smtClean="0"/>
              <a:t> </a:t>
            </a:r>
            <a:r>
              <a:rPr lang="fr-FR" dirty="0" err="1" smtClean="0"/>
              <a:t>طرق</a:t>
            </a:r>
            <a:r>
              <a:rPr lang="fr-FR" dirty="0" smtClean="0"/>
              <a:t> </a:t>
            </a:r>
            <a:r>
              <a:rPr lang="fr-FR" dirty="0" err="1" smtClean="0"/>
              <a:t>تصنيف</a:t>
            </a:r>
            <a:r>
              <a:rPr lang="fr-FR" dirty="0" smtClean="0"/>
              <a:t> </a:t>
            </a:r>
            <a:r>
              <a:rPr lang="fr-FR" u="sng" dirty="0" err="1" smtClean="0">
                <a:hlinkClick r:id="rId3" tooltip="نباتات"/>
              </a:rPr>
              <a:t>النباتات</a:t>
            </a:r>
            <a:r>
              <a:rPr lang="fr-FR" dirty="0" smtClean="0"/>
              <a:t>. </a:t>
            </a:r>
            <a:r>
              <a:rPr lang="fr-FR" dirty="0" err="1" smtClean="0"/>
              <a:t>وهي</a:t>
            </a:r>
            <a:r>
              <a:rPr lang="fr-FR" dirty="0" smtClean="0"/>
              <a:t> </a:t>
            </a:r>
            <a:r>
              <a:rPr lang="fr-FR" dirty="0" err="1" smtClean="0"/>
              <a:t>الطريقة</a:t>
            </a:r>
            <a:r>
              <a:rPr lang="fr-FR" dirty="0" smtClean="0"/>
              <a:t> </a:t>
            </a:r>
            <a:r>
              <a:rPr lang="fr-FR" dirty="0" err="1" smtClean="0"/>
              <a:t>التي</a:t>
            </a:r>
            <a:r>
              <a:rPr lang="fr-FR" dirty="0" smtClean="0"/>
              <a:t> </a:t>
            </a:r>
            <a:r>
              <a:rPr lang="fr-FR" dirty="0" err="1" smtClean="0"/>
              <a:t>يمكن</a:t>
            </a:r>
            <a:r>
              <a:rPr lang="fr-FR" dirty="0" smtClean="0"/>
              <a:t> </a:t>
            </a:r>
            <a:r>
              <a:rPr lang="fr-FR" dirty="0" err="1" smtClean="0"/>
              <a:t>أيض</a:t>
            </a:r>
            <a:r>
              <a:rPr lang="fr-FR" dirty="0" smtClean="0"/>
              <a:t>ًا - </a:t>
            </a:r>
            <a:r>
              <a:rPr lang="fr-FR" dirty="0" err="1" smtClean="0"/>
              <a:t>بناء</a:t>
            </a:r>
            <a:r>
              <a:rPr lang="fr-FR" dirty="0" smtClean="0"/>
              <a:t>ً </a:t>
            </a:r>
            <a:r>
              <a:rPr lang="fr-FR" dirty="0" err="1" smtClean="0"/>
              <a:t>على</a:t>
            </a:r>
            <a:r>
              <a:rPr lang="fr-FR" dirty="0" smtClean="0"/>
              <a:t> </a:t>
            </a:r>
            <a:r>
              <a:rPr lang="fr-FR" dirty="0" err="1" smtClean="0"/>
              <a:t>الهدف</a:t>
            </a:r>
            <a:r>
              <a:rPr lang="fr-FR" dirty="0" smtClean="0"/>
              <a:t> </a:t>
            </a:r>
            <a:r>
              <a:rPr lang="fr-FR" dirty="0" err="1" smtClean="0"/>
              <a:t>من</a:t>
            </a:r>
            <a:r>
              <a:rPr lang="fr-FR" dirty="0" smtClean="0"/>
              <a:t> </a:t>
            </a:r>
            <a:r>
              <a:rPr lang="fr-FR" dirty="0" err="1" smtClean="0"/>
              <a:t>الدراسة</a:t>
            </a:r>
            <a:r>
              <a:rPr lang="fr-FR" dirty="0" smtClean="0"/>
              <a:t> - </a:t>
            </a:r>
            <a:r>
              <a:rPr lang="fr-FR" dirty="0" err="1" smtClean="0"/>
              <a:t>أن</a:t>
            </a:r>
            <a:r>
              <a:rPr lang="fr-FR" dirty="0" smtClean="0"/>
              <a:t> </a:t>
            </a:r>
            <a:r>
              <a:rPr lang="fr-FR" dirty="0" err="1" smtClean="0"/>
              <a:t>تشتمل</a:t>
            </a:r>
            <a:r>
              <a:rPr lang="fr-FR" dirty="0" smtClean="0"/>
              <a:t> </a:t>
            </a:r>
            <a:r>
              <a:rPr lang="fr-FR" dirty="0" err="1" smtClean="0"/>
              <a:t>على</a:t>
            </a:r>
            <a:r>
              <a:rPr lang="fr-FR" dirty="0" smtClean="0"/>
              <a:t> </a:t>
            </a:r>
            <a:r>
              <a:rPr lang="fr-FR" i="1" dirty="0" err="1" smtClean="0"/>
              <a:t>الحفريات</a:t>
            </a:r>
            <a:r>
              <a:rPr lang="fr-FR" i="1" dirty="0" smtClean="0"/>
              <a:t> </a:t>
            </a:r>
            <a:r>
              <a:rPr lang="fr-FR" i="1" dirty="0" err="1" smtClean="0"/>
              <a:t>النباتية</a:t>
            </a:r>
            <a:r>
              <a:rPr lang="fr-FR" dirty="0" smtClean="0"/>
              <a:t> </a:t>
            </a:r>
            <a:r>
              <a:rPr lang="fr-FR" dirty="0" err="1" smtClean="0"/>
              <a:t>وبقايا</a:t>
            </a:r>
            <a:r>
              <a:rPr lang="fr-FR" dirty="0" smtClean="0"/>
              <a:t> </a:t>
            </a:r>
            <a:r>
              <a:rPr lang="fr-FR" dirty="0" err="1" smtClean="0"/>
              <a:t>الحياة</a:t>
            </a:r>
            <a:r>
              <a:rPr lang="fr-FR" dirty="0" smtClean="0"/>
              <a:t> </a:t>
            </a:r>
            <a:r>
              <a:rPr lang="fr-FR" dirty="0" err="1" smtClean="0"/>
              <a:t>النباتية</a:t>
            </a:r>
            <a:r>
              <a:rPr lang="fr-FR" dirty="0" smtClean="0"/>
              <a:t> </a:t>
            </a:r>
            <a:r>
              <a:rPr lang="fr-FR" dirty="0" err="1" smtClean="0"/>
              <a:t>من</a:t>
            </a:r>
            <a:r>
              <a:rPr lang="fr-FR" dirty="0" smtClean="0"/>
              <a:t> </a:t>
            </a:r>
            <a:r>
              <a:rPr lang="fr-FR" dirty="0" err="1" smtClean="0"/>
              <a:t>عصر</a:t>
            </a:r>
            <a:r>
              <a:rPr lang="fr-FR" dirty="0" smtClean="0"/>
              <a:t> </a:t>
            </a:r>
            <a:r>
              <a:rPr lang="fr-FR" dirty="0" err="1" smtClean="0"/>
              <a:t>سابق</a:t>
            </a:r>
            <a:r>
              <a:rPr lang="fr-FR" dirty="0" smtClean="0"/>
              <a:t>. </a:t>
            </a:r>
            <a:r>
              <a:rPr lang="fr-FR" dirty="0" err="1" smtClean="0"/>
              <a:t>ويفتخر</a:t>
            </a:r>
            <a:r>
              <a:rPr lang="fr-FR" dirty="0" smtClean="0"/>
              <a:t> </a:t>
            </a:r>
            <a:r>
              <a:rPr lang="fr-FR" dirty="0" err="1" smtClean="0"/>
              <a:t>الناس</a:t>
            </a:r>
            <a:r>
              <a:rPr lang="fr-FR" dirty="0" smtClean="0"/>
              <a:t> </a:t>
            </a:r>
            <a:r>
              <a:rPr lang="fr-FR" dirty="0" err="1" smtClean="0"/>
              <a:t>في</a:t>
            </a:r>
            <a:r>
              <a:rPr lang="fr-FR" dirty="0" smtClean="0"/>
              <a:t> </a:t>
            </a:r>
            <a:r>
              <a:rPr lang="fr-FR" dirty="0" err="1" smtClean="0"/>
              <a:t>العديد</a:t>
            </a:r>
            <a:r>
              <a:rPr lang="fr-FR" dirty="0" smtClean="0"/>
              <a:t> </a:t>
            </a:r>
            <a:r>
              <a:rPr lang="fr-FR" dirty="0" err="1" smtClean="0"/>
              <a:t>من</a:t>
            </a:r>
            <a:r>
              <a:rPr lang="fr-FR" dirty="0" smtClean="0"/>
              <a:t> </a:t>
            </a:r>
            <a:r>
              <a:rPr lang="fr-FR" dirty="0" err="1" smtClean="0"/>
              <a:t>المناطق</a:t>
            </a:r>
            <a:r>
              <a:rPr lang="fr-FR" dirty="0" smtClean="0"/>
              <a:t> </a:t>
            </a:r>
            <a:r>
              <a:rPr lang="fr-FR" dirty="0" err="1" smtClean="0"/>
              <a:t>والدول</a:t>
            </a:r>
            <a:r>
              <a:rPr lang="fr-FR" dirty="0" smtClean="0"/>
              <a:t> </a:t>
            </a:r>
            <a:r>
              <a:rPr lang="fr-FR" dirty="0" err="1" smtClean="0"/>
              <a:t>بشكل</a:t>
            </a:r>
            <a:r>
              <a:rPr lang="fr-FR" dirty="0" smtClean="0"/>
              <a:t> </a:t>
            </a:r>
            <a:r>
              <a:rPr lang="fr-FR" dirty="0" err="1" smtClean="0"/>
              <a:t>كبير</a:t>
            </a:r>
            <a:r>
              <a:rPr lang="fr-FR" dirty="0" smtClean="0"/>
              <a:t> </a:t>
            </a:r>
            <a:r>
              <a:rPr lang="fr-FR" dirty="0" err="1" smtClean="0"/>
              <a:t>بالنظم</a:t>
            </a:r>
            <a:r>
              <a:rPr lang="fr-FR" dirty="0" smtClean="0"/>
              <a:t> </a:t>
            </a:r>
            <a:r>
              <a:rPr lang="fr-FR" dirty="0" err="1" smtClean="0"/>
              <a:t>الفريدة</a:t>
            </a:r>
            <a:r>
              <a:rPr lang="fr-FR" dirty="0" smtClean="0"/>
              <a:t> </a:t>
            </a:r>
            <a:r>
              <a:rPr lang="fr-FR" dirty="0" err="1" smtClean="0"/>
              <a:t>التي</a:t>
            </a:r>
            <a:r>
              <a:rPr lang="fr-FR" dirty="0" smtClean="0"/>
              <a:t> </a:t>
            </a:r>
            <a:r>
              <a:rPr lang="fr-FR" dirty="0" err="1" smtClean="0"/>
              <a:t>تميز</a:t>
            </a:r>
            <a:r>
              <a:rPr lang="fr-FR" dirty="0" smtClean="0"/>
              <a:t> </a:t>
            </a:r>
            <a:r>
              <a:rPr lang="fr-FR" dirty="0" err="1" smtClean="0"/>
              <a:t>الحياة</a:t>
            </a:r>
            <a:r>
              <a:rPr lang="fr-FR" dirty="0" smtClean="0"/>
              <a:t> </a:t>
            </a:r>
            <a:r>
              <a:rPr lang="fr-FR" dirty="0" err="1" smtClean="0"/>
              <a:t>النباتية</a:t>
            </a:r>
            <a:r>
              <a:rPr lang="fr-FR" dirty="0" smtClean="0"/>
              <a:t> </a:t>
            </a:r>
            <a:r>
              <a:rPr lang="fr-FR" dirty="0" err="1" smtClean="0"/>
              <a:t>الخاصة</a:t>
            </a:r>
            <a:r>
              <a:rPr lang="fr-FR" dirty="0" smtClean="0"/>
              <a:t> </a:t>
            </a:r>
            <a:r>
              <a:rPr lang="fr-FR" dirty="0" err="1" smtClean="0"/>
              <a:t>بهم</a:t>
            </a:r>
            <a:r>
              <a:rPr lang="fr-FR" dirty="0" smtClean="0"/>
              <a:t> </a:t>
            </a:r>
            <a:r>
              <a:rPr lang="fr-FR" dirty="0" err="1" smtClean="0"/>
              <a:t>والتي</a:t>
            </a:r>
            <a:r>
              <a:rPr lang="fr-FR" dirty="0" smtClean="0"/>
              <a:t> </a:t>
            </a:r>
            <a:r>
              <a:rPr lang="fr-FR" dirty="0" err="1" smtClean="0"/>
              <a:t>يمكن</a:t>
            </a:r>
            <a:r>
              <a:rPr lang="fr-FR" dirty="0" smtClean="0"/>
              <a:t> </a:t>
            </a:r>
            <a:r>
              <a:rPr lang="fr-FR" dirty="0" err="1" smtClean="0"/>
              <a:t>أن</a:t>
            </a:r>
            <a:r>
              <a:rPr lang="fr-FR" dirty="0" smtClean="0"/>
              <a:t> </a:t>
            </a:r>
            <a:r>
              <a:rPr lang="fr-FR" dirty="0" err="1" smtClean="0"/>
              <a:t>تتنوع</a:t>
            </a:r>
            <a:r>
              <a:rPr lang="fr-FR" dirty="0" smtClean="0"/>
              <a:t> </a:t>
            </a:r>
            <a:r>
              <a:rPr lang="fr-FR" dirty="0" err="1" smtClean="0"/>
              <a:t>بشدة</a:t>
            </a:r>
            <a:r>
              <a:rPr lang="fr-FR" dirty="0" smtClean="0"/>
              <a:t> </a:t>
            </a:r>
            <a:r>
              <a:rPr lang="fr-FR" dirty="0" err="1" smtClean="0"/>
              <a:t>في</a:t>
            </a:r>
            <a:r>
              <a:rPr lang="fr-FR" dirty="0" smtClean="0"/>
              <a:t> </a:t>
            </a:r>
            <a:r>
              <a:rPr lang="fr-FR" dirty="0" err="1" smtClean="0"/>
              <a:t>العالم</a:t>
            </a:r>
            <a:r>
              <a:rPr lang="fr-FR" dirty="0" smtClean="0"/>
              <a:t> </a:t>
            </a:r>
            <a:r>
              <a:rPr lang="fr-FR" dirty="0" err="1" smtClean="0"/>
              <a:t>كله</a:t>
            </a:r>
            <a:r>
              <a:rPr lang="fr-FR" dirty="0" smtClean="0"/>
              <a:t> </a:t>
            </a:r>
            <a:r>
              <a:rPr lang="fr-FR" dirty="0" err="1" smtClean="0"/>
              <a:t>بسبب</a:t>
            </a:r>
            <a:r>
              <a:rPr lang="fr-FR" dirty="0" smtClean="0"/>
              <a:t> </a:t>
            </a:r>
            <a:r>
              <a:rPr lang="fr-FR" dirty="0" err="1" smtClean="0"/>
              <a:t>الاختلافات</a:t>
            </a:r>
            <a:r>
              <a:rPr lang="fr-FR" dirty="0" smtClean="0"/>
              <a:t> </a:t>
            </a:r>
            <a:r>
              <a:rPr lang="fr-FR" dirty="0" err="1" smtClean="0"/>
              <a:t>في</a:t>
            </a:r>
            <a:r>
              <a:rPr lang="fr-FR" dirty="0" smtClean="0"/>
              <a:t> </a:t>
            </a:r>
            <a:r>
              <a:rPr lang="fr-FR" dirty="0" err="1" smtClean="0"/>
              <a:t>المناخ</a:t>
            </a:r>
            <a:r>
              <a:rPr lang="fr-FR" dirty="0" smtClean="0"/>
              <a:t> </a:t>
            </a:r>
            <a:r>
              <a:rPr lang="fr-FR" u="sng" dirty="0" err="1" smtClean="0">
                <a:hlinkClick r:id="rId4" tooltip="تضاريس (الصفحة غير موجودة)"/>
              </a:rPr>
              <a:t>والتضاريس</a:t>
            </a:r>
            <a:r>
              <a:rPr lang="fr-FR" dirty="0" smtClean="0"/>
              <a:t>.</a:t>
            </a:r>
          </a:p>
          <a:p>
            <a:pPr algn="r" rtl="1">
              <a:buNone/>
            </a:pPr>
            <a:endParaRPr lang="fr-FR" dirty="0"/>
          </a:p>
        </p:txBody>
      </p:sp>
    </p:spTree>
  </p:cSld>
  <p:clrMapOvr>
    <a:masterClrMapping/>
  </p:clrMapOvr>
  <p:transition>
    <p:wheel spokes="8"/>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0" y="0"/>
            <a:ext cx="9144000" cy="0"/>
          </a:xfrm>
          <a:prstGeom prst="rect">
            <a:avLst/>
          </a:prstGeom>
          <a:solidFill>
            <a:srgbClr val="FFFFFF"/>
          </a:solidFill>
          <a:ln w="9525">
            <a:noFill/>
            <a:miter lim="800000"/>
            <a:headEnd/>
            <a:tailEnd/>
          </a:ln>
          <a:effectLst/>
        </p:spPr>
        <p:txBody>
          <a:bodyPr vert="horz" wrap="none" lIns="91440" tIns="26979" rIns="91440" bIns="45720" numCol="1" anchor="ctr" anchorCtr="0" compatLnSpc="1">
            <a:prstTxWarp prst="textNoShape">
              <a:avLst/>
            </a:prstTxWarp>
            <a:spAutoFit/>
          </a:bodyPr>
          <a:lstStyle/>
          <a:p>
            <a:endParaRPr lang="fr-FR"/>
          </a:p>
        </p:txBody>
      </p:sp>
      <p:sp>
        <p:nvSpPr>
          <p:cNvPr id="24578" name="Rectangle 2"/>
          <p:cNvSpPr>
            <a:spLocks noChangeArrowheads="1"/>
          </p:cNvSpPr>
          <p:nvPr/>
        </p:nvSpPr>
        <p:spPr bwMode="auto">
          <a:xfrm>
            <a:off x="0" y="0"/>
            <a:ext cx="9144000" cy="0"/>
          </a:xfrm>
          <a:prstGeom prst="rect">
            <a:avLst/>
          </a:prstGeom>
          <a:solidFill>
            <a:srgbClr val="EEEEEE"/>
          </a:solidFill>
          <a:ln w="9525">
            <a:noFill/>
            <a:miter lim="800000"/>
            <a:headEnd/>
            <a:tailEnd/>
          </a:ln>
          <a:effectLst/>
        </p:spPr>
        <p:txBody>
          <a:bodyPr vert="horz" wrap="none" lIns="1123596" tIns="196788" rIns="1820289"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pic>
        <p:nvPicPr>
          <p:cNvPr id="24588" name="Picture 12" descr="http://t0.gstatic.com/images?q=tbn:ANd9GcSOQX29_0Sk6M3G9Exe2GZFGrfp2aGwsHeC89zCOsw-_NadcvZwE_hPhJzF"/>
          <p:cNvPicPr>
            <a:picLocks noChangeAspect="1" noChangeArrowheads="1"/>
          </p:cNvPicPr>
          <p:nvPr/>
        </p:nvPicPr>
        <p:blipFill>
          <a:blip r:embed="rId2" cstate="print"/>
          <a:srcRect/>
          <a:stretch>
            <a:fillRect/>
          </a:stretch>
        </p:blipFill>
        <p:spPr bwMode="auto">
          <a:xfrm>
            <a:off x="0" y="-1"/>
            <a:ext cx="9144000" cy="6876261"/>
          </a:xfrm>
          <a:prstGeom prst="rect">
            <a:avLst/>
          </a:prstGeom>
          <a:noFill/>
        </p:spPr>
      </p:pic>
    </p:spTree>
  </p:cSld>
  <p:clrMapOvr>
    <a:masterClrMapping/>
  </p:clrMapOvr>
  <p:transition>
    <p:wheel spokes="8"/>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395536" y="188640"/>
            <a:ext cx="7467600" cy="6264696"/>
          </a:xfrm>
        </p:spPr>
        <p:txBody>
          <a:bodyPr/>
          <a:lstStyle/>
          <a:p>
            <a:pPr algn="r" rtl="1"/>
            <a:r>
              <a:rPr lang="fr-FR" dirty="0" err="1" smtClean="0"/>
              <a:t>وتتميز</a:t>
            </a:r>
            <a:r>
              <a:rPr lang="fr-FR" dirty="0" smtClean="0"/>
              <a:t> </a:t>
            </a:r>
            <a:r>
              <a:rPr lang="fr-FR" dirty="0" err="1" smtClean="0">
                <a:hlinkClick r:id="rId2" tooltip="حيوانات"/>
              </a:rPr>
              <a:t>الحيوانات</a:t>
            </a:r>
            <a:r>
              <a:rPr lang="fr-FR" dirty="0" smtClean="0"/>
              <a:t> </a:t>
            </a:r>
            <a:r>
              <a:rPr lang="fr-FR" dirty="0" err="1" smtClean="0"/>
              <a:t>كصنف</a:t>
            </a:r>
            <a:r>
              <a:rPr lang="fr-FR" dirty="0" smtClean="0"/>
              <a:t> </a:t>
            </a:r>
            <a:r>
              <a:rPr lang="fr-FR" dirty="0" err="1" smtClean="0"/>
              <a:t>من</a:t>
            </a:r>
            <a:r>
              <a:rPr lang="fr-FR" dirty="0" smtClean="0"/>
              <a:t> </a:t>
            </a:r>
            <a:r>
              <a:rPr lang="fr-FR" dirty="0" err="1" smtClean="0"/>
              <a:t>أصناف</a:t>
            </a:r>
            <a:r>
              <a:rPr lang="fr-FR" dirty="0" smtClean="0"/>
              <a:t> </a:t>
            </a:r>
            <a:r>
              <a:rPr lang="fr-FR" dirty="0" err="1" smtClean="0"/>
              <a:t>الكائنات</a:t>
            </a:r>
            <a:r>
              <a:rPr lang="fr-FR" dirty="0" smtClean="0"/>
              <a:t> </a:t>
            </a:r>
            <a:r>
              <a:rPr lang="fr-FR" dirty="0" err="1" smtClean="0"/>
              <a:t>الحية</a:t>
            </a:r>
            <a:r>
              <a:rPr lang="fr-FR" dirty="0" smtClean="0"/>
              <a:t> </a:t>
            </a:r>
            <a:r>
              <a:rPr lang="fr-FR" dirty="0" err="1" smtClean="0"/>
              <a:t>بالعديد</a:t>
            </a:r>
            <a:r>
              <a:rPr lang="fr-FR" dirty="0" smtClean="0"/>
              <a:t> </a:t>
            </a:r>
            <a:r>
              <a:rPr lang="fr-FR" dirty="0" err="1" smtClean="0"/>
              <a:t>من</a:t>
            </a:r>
            <a:r>
              <a:rPr lang="fr-FR" dirty="0" smtClean="0"/>
              <a:t> </a:t>
            </a:r>
            <a:r>
              <a:rPr lang="fr-FR" dirty="0" err="1" smtClean="0"/>
              <a:t>الخصائص</a:t>
            </a:r>
            <a:r>
              <a:rPr lang="fr-FR" dirty="0" smtClean="0"/>
              <a:t> </a:t>
            </a:r>
            <a:r>
              <a:rPr lang="fr-FR" dirty="0" err="1" smtClean="0"/>
              <a:t>التي</a:t>
            </a:r>
            <a:r>
              <a:rPr lang="fr-FR" dirty="0" smtClean="0"/>
              <a:t> </a:t>
            </a:r>
            <a:r>
              <a:rPr lang="fr-FR" dirty="0" err="1" smtClean="0"/>
              <a:t>تميزها</a:t>
            </a:r>
            <a:r>
              <a:rPr lang="fr-FR" dirty="0" smtClean="0"/>
              <a:t> </a:t>
            </a:r>
            <a:r>
              <a:rPr lang="fr-FR" dirty="0" err="1" smtClean="0"/>
              <a:t>عن</a:t>
            </a:r>
            <a:r>
              <a:rPr lang="fr-FR" dirty="0" smtClean="0"/>
              <a:t> </a:t>
            </a:r>
            <a:r>
              <a:rPr lang="fr-FR" dirty="0" err="1" smtClean="0"/>
              <a:t>غيرها</a:t>
            </a:r>
            <a:r>
              <a:rPr lang="fr-FR" dirty="0" smtClean="0"/>
              <a:t> </a:t>
            </a:r>
            <a:r>
              <a:rPr lang="fr-FR" dirty="0" err="1" smtClean="0"/>
              <a:t>من</a:t>
            </a:r>
            <a:r>
              <a:rPr lang="fr-FR" dirty="0" smtClean="0"/>
              <a:t> </a:t>
            </a:r>
            <a:r>
              <a:rPr lang="fr-FR" dirty="0" err="1" smtClean="0"/>
              <a:t>الكائنات</a:t>
            </a:r>
            <a:r>
              <a:rPr lang="fr-FR" dirty="0" smtClean="0"/>
              <a:t> </a:t>
            </a:r>
            <a:r>
              <a:rPr lang="fr-FR" dirty="0" err="1" smtClean="0"/>
              <a:t>الحية</a:t>
            </a:r>
            <a:r>
              <a:rPr lang="fr-FR" dirty="0" smtClean="0"/>
              <a:t> </a:t>
            </a:r>
            <a:r>
              <a:rPr lang="fr-FR" dirty="0" err="1" smtClean="0"/>
              <a:t>على</a:t>
            </a:r>
            <a:r>
              <a:rPr lang="fr-FR" dirty="0" smtClean="0"/>
              <a:t> </a:t>
            </a:r>
            <a:r>
              <a:rPr lang="fr-FR" dirty="0" err="1" smtClean="0"/>
              <a:t>الرغم</a:t>
            </a:r>
            <a:r>
              <a:rPr lang="fr-FR" dirty="0" smtClean="0"/>
              <a:t> </a:t>
            </a:r>
            <a:r>
              <a:rPr lang="fr-FR" dirty="0" err="1" smtClean="0"/>
              <a:t>من</a:t>
            </a:r>
            <a:r>
              <a:rPr lang="fr-FR" dirty="0" smtClean="0"/>
              <a:t> </a:t>
            </a:r>
            <a:r>
              <a:rPr lang="fr-FR" dirty="0" err="1" smtClean="0"/>
              <a:t>عدم</a:t>
            </a:r>
            <a:r>
              <a:rPr lang="fr-FR" dirty="0" smtClean="0"/>
              <a:t> </a:t>
            </a:r>
            <a:r>
              <a:rPr lang="fr-FR" dirty="0" err="1" smtClean="0"/>
              <a:t>اعتبارها</a:t>
            </a:r>
            <a:r>
              <a:rPr lang="fr-FR" dirty="0" smtClean="0"/>
              <a:t> </a:t>
            </a:r>
            <a:r>
              <a:rPr lang="fr-FR" dirty="0" err="1" smtClean="0"/>
              <a:t>بمثابة</a:t>
            </a:r>
            <a:r>
              <a:rPr lang="fr-FR" dirty="0" smtClean="0"/>
              <a:t> </a:t>
            </a:r>
            <a:r>
              <a:rPr lang="fr-FR" dirty="0" err="1" smtClean="0"/>
              <a:t>كائنات</a:t>
            </a:r>
            <a:r>
              <a:rPr lang="fr-FR" dirty="0" smtClean="0"/>
              <a:t> </a:t>
            </a:r>
            <a:r>
              <a:rPr lang="fr-FR" dirty="0" err="1" smtClean="0"/>
              <a:t>لها</a:t>
            </a:r>
            <a:r>
              <a:rPr lang="fr-FR" dirty="0" smtClean="0"/>
              <a:t> </a:t>
            </a:r>
            <a:r>
              <a:rPr lang="fr-FR" dirty="0" err="1" smtClean="0"/>
              <a:t>أرجل</a:t>
            </a:r>
            <a:r>
              <a:rPr lang="fr-FR" dirty="0" smtClean="0"/>
              <a:t> </a:t>
            </a:r>
            <a:r>
              <a:rPr lang="fr-FR" dirty="0" err="1" smtClean="0"/>
              <a:t>وأجنحة</a:t>
            </a:r>
            <a:r>
              <a:rPr lang="fr-FR" dirty="0" smtClean="0"/>
              <a:t> </a:t>
            </a:r>
            <a:r>
              <a:rPr lang="fr-FR" dirty="0" err="1" smtClean="0"/>
              <a:t>بدلا</a:t>
            </a:r>
            <a:r>
              <a:rPr lang="fr-FR" dirty="0" smtClean="0"/>
              <a:t>ً </a:t>
            </a:r>
            <a:r>
              <a:rPr lang="fr-FR" dirty="0" err="1" smtClean="0"/>
              <a:t>من</a:t>
            </a:r>
            <a:r>
              <a:rPr lang="fr-FR" dirty="0" smtClean="0"/>
              <a:t> </a:t>
            </a:r>
            <a:r>
              <a:rPr lang="fr-FR" dirty="0" err="1" smtClean="0"/>
              <a:t>الجذور</a:t>
            </a:r>
            <a:r>
              <a:rPr lang="fr-FR" dirty="0" smtClean="0"/>
              <a:t> </a:t>
            </a:r>
            <a:r>
              <a:rPr lang="fr-FR" dirty="0" err="1" smtClean="0"/>
              <a:t>والأوراق</a:t>
            </a:r>
            <a:r>
              <a:rPr lang="fr-FR" dirty="0" smtClean="0"/>
              <a:t>. </a:t>
            </a:r>
            <a:r>
              <a:rPr lang="fr-FR" dirty="0" err="1" smtClean="0"/>
              <a:t>وتعتبر</a:t>
            </a:r>
            <a:r>
              <a:rPr lang="fr-FR" dirty="0" smtClean="0"/>
              <a:t> </a:t>
            </a:r>
            <a:r>
              <a:rPr lang="fr-FR" dirty="0" err="1" smtClean="0"/>
              <a:t>الحيوانات</a:t>
            </a:r>
            <a:r>
              <a:rPr lang="fr-FR" dirty="0" smtClean="0"/>
              <a:t> </a:t>
            </a:r>
            <a:r>
              <a:rPr lang="fr-FR" dirty="0" err="1" smtClean="0"/>
              <a:t>من</a:t>
            </a:r>
            <a:r>
              <a:rPr lang="fr-FR" dirty="0" smtClean="0"/>
              <a:t> </a:t>
            </a:r>
            <a:r>
              <a:rPr lang="fr-FR" dirty="0" err="1" smtClean="0">
                <a:hlinkClick r:id="rId3" tooltip="كائن حقيقي النواة (الصفحة غير موجودة)"/>
              </a:rPr>
              <a:t>حقيقيات</a:t>
            </a:r>
            <a:r>
              <a:rPr lang="fr-FR" dirty="0" smtClean="0">
                <a:hlinkClick r:id="rId3" tooltip="كائن حقيقي النواة (الصفحة غير موجودة)"/>
              </a:rPr>
              <a:t> </a:t>
            </a:r>
            <a:r>
              <a:rPr lang="fr-FR" dirty="0" err="1" smtClean="0">
                <a:hlinkClick r:id="rId3" tooltip="كائن حقيقي النواة (الصفحة غير موجودة)"/>
              </a:rPr>
              <a:t>النوى</a:t>
            </a:r>
            <a:r>
              <a:rPr lang="fr-FR" dirty="0" smtClean="0"/>
              <a:t> </a:t>
            </a:r>
            <a:r>
              <a:rPr lang="fr-FR" dirty="0" err="1" smtClean="0"/>
              <a:t>وهي</a:t>
            </a:r>
            <a:r>
              <a:rPr lang="fr-FR" dirty="0" smtClean="0"/>
              <a:t> </a:t>
            </a:r>
            <a:r>
              <a:rPr lang="fr-FR" dirty="0" err="1" smtClean="0"/>
              <a:t>عادة</a:t>
            </a:r>
            <a:r>
              <a:rPr lang="fr-FR" dirty="0" smtClean="0"/>
              <a:t>ً </a:t>
            </a:r>
            <a:r>
              <a:rPr lang="fr-FR" dirty="0" err="1" smtClean="0"/>
              <a:t>من</a:t>
            </a:r>
            <a:r>
              <a:rPr lang="fr-FR" dirty="0" smtClean="0"/>
              <a:t> </a:t>
            </a:r>
            <a:r>
              <a:rPr lang="fr-FR" dirty="0" err="1" smtClean="0"/>
              <a:t>الكائنات</a:t>
            </a:r>
            <a:r>
              <a:rPr lang="fr-FR" dirty="0" smtClean="0"/>
              <a:t> </a:t>
            </a:r>
            <a:r>
              <a:rPr lang="fr-FR" dirty="0" err="1" smtClean="0">
                <a:hlinkClick r:id="rId4" tooltip="متعدد الخلايا (الصفحة غير موجودة)"/>
              </a:rPr>
              <a:t>عديدة</a:t>
            </a:r>
            <a:r>
              <a:rPr lang="fr-FR" dirty="0" smtClean="0">
                <a:hlinkClick r:id="rId4" tooltip="متعدد الخلايا (الصفحة غير موجودة)"/>
              </a:rPr>
              <a:t> </a:t>
            </a:r>
            <a:r>
              <a:rPr lang="fr-FR" dirty="0" err="1" smtClean="0">
                <a:hlinkClick r:id="rId4" tooltip="متعدد الخلايا (الصفحة غير موجودة)"/>
              </a:rPr>
              <a:t>الخلايا</a:t>
            </a:r>
            <a:r>
              <a:rPr lang="fr-FR" dirty="0" smtClean="0"/>
              <a:t> </a:t>
            </a:r>
            <a:r>
              <a:rPr lang="fr-FR" dirty="0" err="1" smtClean="0"/>
              <a:t>على</a:t>
            </a:r>
            <a:r>
              <a:rPr lang="fr-FR" dirty="0" smtClean="0"/>
              <a:t> </a:t>
            </a:r>
            <a:r>
              <a:rPr lang="fr-FR" dirty="0" err="1" smtClean="0"/>
              <a:t>الرغم</a:t>
            </a:r>
            <a:r>
              <a:rPr lang="fr-FR" dirty="0" smtClean="0"/>
              <a:t> </a:t>
            </a:r>
            <a:r>
              <a:rPr lang="fr-FR" dirty="0" err="1" smtClean="0"/>
              <a:t>من</a:t>
            </a:r>
            <a:r>
              <a:rPr lang="fr-FR" dirty="0" smtClean="0"/>
              <a:t> </a:t>
            </a:r>
            <a:r>
              <a:rPr lang="fr-FR" dirty="0" err="1" smtClean="0"/>
              <a:t>وجود</a:t>
            </a:r>
            <a:r>
              <a:rPr lang="fr-FR" dirty="0" smtClean="0"/>
              <a:t> </a:t>
            </a:r>
            <a:r>
              <a:rPr lang="fr-FR" dirty="0" err="1" smtClean="0"/>
              <a:t>مجموعة</a:t>
            </a:r>
            <a:r>
              <a:rPr lang="fr-FR" dirty="0" smtClean="0"/>
              <a:t> </a:t>
            </a:r>
            <a:r>
              <a:rPr lang="fr-FR" dirty="0" err="1" smtClean="0"/>
              <a:t>من</a:t>
            </a:r>
            <a:r>
              <a:rPr lang="fr-FR" dirty="0" smtClean="0"/>
              <a:t> </a:t>
            </a:r>
            <a:r>
              <a:rPr lang="fr-FR" dirty="0" err="1" smtClean="0"/>
              <a:t>الحيوانات</a:t>
            </a:r>
            <a:r>
              <a:rPr lang="fr-FR" dirty="0" smtClean="0"/>
              <a:t> </a:t>
            </a:r>
            <a:r>
              <a:rPr lang="fr-FR" dirty="0" err="1" smtClean="0"/>
              <a:t>الطفيلية</a:t>
            </a:r>
            <a:r>
              <a:rPr lang="fr-FR" dirty="0" smtClean="0"/>
              <a:t> </a:t>
            </a:r>
            <a:r>
              <a:rPr lang="fr-FR" dirty="0" err="1" smtClean="0"/>
              <a:t>التي</a:t>
            </a:r>
            <a:r>
              <a:rPr lang="fr-FR" dirty="0" smtClean="0"/>
              <a:t> </a:t>
            </a:r>
            <a:r>
              <a:rPr lang="fr-FR" dirty="0" err="1" smtClean="0"/>
              <a:t>تعيش</a:t>
            </a:r>
            <a:r>
              <a:rPr lang="fr-FR" dirty="0" smtClean="0"/>
              <a:t> </a:t>
            </a:r>
            <a:r>
              <a:rPr lang="fr-FR" dirty="0" err="1" smtClean="0"/>
              <a:t>في</a:t>
            </a:r>
            <a:r>
              <a:rPr lang="fr-FR" dirty="0" smtClean="0"/>
              <a:t> </a:t>
            </a:r>
            <a:r>
              <a:rPr lang="fr-FR" dirty="0" err="1" smtClean="0"/>
              <a:t>وسط</a:t>
            </a:r>
            <a:r>
              <a:rPr lang="fr-FR" dirty="0" smtClean="0"/>
              <a:t> </a:t>
            </a:r>
            <a:r>
              <a:rPr lang="fr-FR" dirty="0" err="1" smtClean="0"/>
              <a:t>مائي</a:t>
            </a:r>
            <a:r>
              <a:rPr lang="fr-FR" dirty="0" smtClean="0"/>
              <a:t>). </a:t>
            </a:r>
            <a:r>
              <a:rPr lang="fr-FR" dirty="0" err="1" smtClean="0"/>
              <a:t>وهي</a:t>
            </a:r>
            <a:r>
              <a:rPr lang="fr-FR" dirty="0" smtClean="0"/>
              <a:t> </a:t>
            </a:r>
            <a:r>
              <a:rPr lang="fr-FR" dirty="0" err="1" smtClean="0"/>
              <a:t>الخصائص</a:t>
            </a:r>
            <a:r>
              <a:rPr lang="fr-FR" dirty="0" smtClean="0"/>
              <a:t> </a:t>
            </a:r>
            <a:r>
              <a:rPr lang="fr-FR" dirty="0" err="1" smtClean="0"/>
              <a:t>التي</a:t>
            </a:r>
            <a:r>
              <a:rPr lang="fr-FR" dirty="0" smtClean="0"/>
              <a:t> </a:t>
            </a:r>
            <a:r>
              <a:rPr lang="fr-FR" dirty="0" err="1" smtClean="0"/>
              <a:t>تميزها</a:t>
            </a:r>
            <a:r>
              <a:rPr lang="fr-FR" dirty="0" smtClean="0"/>
              <a:t> </a:t>
            </a:r>
            <a:r>
              <a:rPr lang="fr-FR" dirty="0" err="1" smtClean="0"/>
              <a:t>عن</a:t>
            </a:r>
            <a:r>
              <a:rPr lang="fr-FR" dirty="0" smtClean="0"/>
              <a:t> </a:t>
            </a:r>
            <a:r>
              <a:rPr lang="fr-FR" dirty="0" err="1" smtClean="0">
                <a:hlinkClick r:id="rId5" tooltip="بكتيريا"/>
              </a:rPr>
              <a:t>البكتيريا</a:t>
            </a:r>
            <a:r>
              <a:rPr lang="fr-FR" dirty="0" smtClean="0"/>
              <a:t> </a:t>
            </a:r>
            <a:r>
              <a:rPr lang="fr-FR" dirty="0" err="1" smtClean="0">
                <a:hlinkClick r:id="rId6" tooltip="العتائق/الأصليات (الصفحة غير موجودة)"/>
              </a:rPr>
              <a:t>والعتائق</a:t>
            </a:r>
            <a:r>
              <a:rPr lang="fr-FR" dirty="0" smtClean="0"/>
              <a:t> </a:t>
            </a:r>
            <a:r>
              <a:rPr lang="fr-FR" dirty="0" err="1" smtClean="0"/>
              <a:t>ومعظم</a:t>
            </a:r>
            <a:r>
              <a:rPr lang="fr-FR" dirty="0" smtClean="0"/>
              <a:t> </a:t>
            </a:r>
            <a:r>
              <a:rPr lang="fr-FR" dirty="0" err="1" smtClean="0">
                <a:hlinkClick r:id="rId7" tooltip="الطلائعيات"/>
              </a:rPr>
              <a:t>الطلائعيات</a:t>
            </a:r>
            <a:r>
              <a:rPr lang="fr-FR" dirty="0" smtClean="0"/>
              <a:t>. </a:t>
            </a:r>
            <a:r>
              <a:rPr lang="fr-FR" dirty="0" err="1" smtClean="0"/>
              <a:t>والحيوانات</a:t>
            </a:r>
            <a:r>
              <a:rPr lang="fr-FR" dirty="0" smtClean="0"/>
              <a:t> </a:t>
            </a:r>
            <a:r>
              <a:rPr lang="fr-FR" dirty="0" err="1" smtClean="0">
                <a:hlinkClick r:id="rId8" tooltip="كائن غير التغذية (يعتمد على كائن آخر في الحصول على الغذاء) (الصفحة غير موجودة)"/>
              </a:rPr>
              <a:t>كائنات</a:t>
            </a:r>
            <a:r>
              <a:rPr lang="fr-FR" dirty="0" smtClean="0">
                <a:hlinkClick r:id="rId8" tooltip="كائن غير التغذية (يعتمد على كائن آخر في الحصول على الغذاء) (الصفحة غير موجودة)"/>
              </a:rPr>
              <a:t> </a:t>
            </a:r>
            <a:r>
              <a:rPr lang="fr-FR" dirty="0" err="1" smtClean="0">
                <a:hlinkClick r:id="rId8" tooltip="كائن غير التغذية (يعتمد على كائن آخر في الحصول على الغذاء) (الصفحة غير موجودة)"/>
              </a:rPr>
              <a:t>غيرية</a:t>
            </a:r>
            <a:r>
              <a:rPr lang="fr-FR" dirty="0" smtClean="0">
                <a:hlinkClick r:id="rId8" tooltip="كائن غير التغذية (يعتمد على كائن آخر في الحصول على الغذاء) (الصفحة غير موجودة)"/>
              </a:rPr>
              <a:t> </a:t>
            </a:r>
            <a:r>
              <a:rPr lang="fr-FR" dirty="0" err="1" smtClean="0">
                <a:hlinkClick r:id="rId8" tooltip="كائن غير التغذية (يعتمد على كائن آخر في الحصول على الغذاء) (الصفحة غير موجودة)"/>
              </a:rPr>
              <a:t>التغذية</a:t>
            </a:r>
            <a:r>
              <a:rPr lang="fr-FR" dirty="0" smtClean="0"/>
              <a:t> (</a:t>
            </a:r>
            <a:r>
              <a:rPr lang="fr-FR" dirty="0" err="1" smtClean="0"/>
              <a:t>تعتمد</a:t>
            </a:r>
            <a:r>
              <a:rPr lang="fr-FR" dirty="0" smtClean="0"/>
              <a:t> </a:t>
            </a:r>
            <a:r>
              <a:rPr lang="fr-FR" dirty="0" err="1" smtClean="0"/>
              <a:t>على</a:t>
            </a:r>
            <a:r>
              <a:rPr lang="fr-FR" dirty="0" smtClean="0"/>
              <a:t> </a:t>
            </a:r>
            <a:r>
              <a:rPr lang="fr-FR" dirty="0" err="1" smtClean="0"/>
              <a:t>غيرها</a:t>
            </a:r>
            <a:r>
              <a:rPr lang="fr-FR" dirty="0" smtClean="0"/>
              <a:t> </a:t>
            </a:r>
            <a:r>
              <a:rPr lang="fr-FR" dirty="0" err="1" smtClean="0"/>
              <a:t>في</a:t>
            </a:r>
            <a:r>
              <a:rPr lang="fr-FR" dirty="0" smtClean="0"/>
              <a:t> </a:t>
            </a:r>
            <a:r>
              <a:rPr lang="fr-FR" dirty="0" err="1" smtClean="0"/>
              <a:t>الحصول</a:t>
            </a:r>
            <a:r>
              <a:rPr lang="fr-FR" dirty="0" smtClean="0"/>
              <a:t> </a:t>
            </a:r>
            <a:r>
              <a:rPr lang="fr-FR" dirty="0" err="1" smtClean="0"/>
              <a:t>على</a:t>
            </a:r>
            <a:r>
              <a:rPr lang="fr-FR" dirty="0" smtClean="0"/>
              <a:t> </a:t>
            </a:r>
            <a:r>
              <a:rPr lang="fr-FR" dirty="0" err="1" smtClean="0"/>
              <a:t>الغذاء</a:t>
            </a:r>
            <a:endParaRPr lang="fr-FR" dirty="0"/>
          </a:p>
        </p:txBody>
      </p:sp>
    </p:spTree>
  </p:cSld>
  <p:clrMapOvr>
    <a:masterClrMapping/>
  </p:clrMapOvr>
  <p:transition>
    <p:wheel spokes="8"/>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http://upload.wikimedia.org/wikipedia/commons/thumb/5/5a/Wilderbeest.jpg/220px-Wilderbeest.jpg">
            <a:hlinkClick r:id="rId2"/>
          </p:cNvPr>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ransition>
    <p:wheel spokes="8"/>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http://t3.gstatic.com/images?q=tbn:ANd9GcRpuwop2K14sZ120VMNTIa4h92r-y0UmF3NdJq7zUP0v8Nv3w1vff6p4V7_2w"/>
          <p:cNvPicPr>
            <a:picLocks noChangeAspect="1" noChangeArrowheads="1"/>
          </p:cNvPicPr>
          <p:nvPr/>
        </p:nvPicPr>
        <p:blipFill>
          <a:blip r:embed="rId2" cstate="print"/>
          <a:srcRect/>
          <a:stretch>
            <a:fillRect/>
          </a:stretch>
        </p:blipFill>
        <p:spPr bwMode="auto">
          <a:xfrm>
            <a:off x="0" y="0"/>
            <a:ext cx="9144000" cy="6870357"/>
          </a:xfrm>
          <a:prstGeom prst="rect">
            <a:avLst/>
          </a:prstGeom>
          <a:noFill/>
        </p:spPr>
      </p:pic>
    </p:spTree>
  </p:cSld>
  <p:clrMapOvr>
    <a:masterClrMapping/>
  </p:clrMapOvr>
  <p:transition>
    <p:wheel spokes="8"/>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http://upload.wikimedia.org/wikipedia/commons/thumb/8/86/Daintree_Rainforest.JPG/220px-Daintree_Rainforest.JPG">
            <a:hlinkClick r:id="rId2"/>
          </p:cNvPr>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2" name="Titre 1"/>
          <p:cNvSpPr>
            <a:spLocks noGrp="1"/>
          </p:cNvSpPr>
          <p:nvPr>
            <p:ph type="title"/>
          </p:nvPr>
        </p:nvSpPr>
        <p:spPr/>
        <p:txBody>
          <a:bodyPr>
            <a:normAutofit/>
          </a:bodyPr>
          <a:lstStyle/>
          <a:p>
            <a:pPr algn="ctr"/>
            <a:r>
              <a:rPr lang="ar-SA" sz="4800" b="1" i="1" dirty="0" smtClean="0">
                <a:solidFill>
                  <a:schemeClr val="accent1"/>
                </a:solidFill>
              </a:rPr>
              <a:t>الحياة البرية</a:t>
            </a:r>
            <a:endParaRPr lang="fr-FR" dirty="0">
              <a:solidFill>
                <a:schemeClr val="accent1"/>
              </a:solidFill>
            </a:endParaRPr>
          </a:p>
        </p:txBody>
      </p:sp>
      <p:sp>
        <p:nvSpPr>
          <p:cNvPr id="3" name="Espace réservé du contenu 2"/>
          <p:cNvSpPr>
            <a:spLocks noGrp="1"/>
          </p:cNvSpPr>
          <p:nvPr>
            <p:ph sz="quarter" idx="1"/>
          </p:nvPr>
        </p:nvSpPr>
        <p:spPr/>
        <p:txBody>
          <a:bodyPr/>
          <a:lstStyle/>
          <a:p>
            <a:pPr algn="r" rtl="1"/>
            <a:r>
              <a:rPr lang="ar-SA" dirty="0" smtClean="0">
                <a:solidFill>
                  <a:schemeClr val="accent1"/>
                </a:solidFill>
              </a:rPr>
              <a:t>وتم اشتقاق كلمة "الحياة البرية" من مفهوم "</a:t>
            </a:r>
            <a:r>
              <a:rPr lang="ar-SA" dirty="0" smtClean="0">
                <a:solidFill>
                  <a:schemeClr val="accent1"/>
                </a:solidFill>
                <a:hlinkClick r:id="rId4" tooltip="البرية"/>
              </a:rPr>
              <a:t>البرية</a:t>
            </a:r>
            <a:r>
              <a:rPr lang="ar-SA" dirty="0" smtClean="0">
                <a:solidFill>
                  <a:schemeClr val="accent1"/>
                </a:solidFill>
              </a:rPr>
              <a:t>"؛ بمعنى ما لا يسيطر عليه الإنسان. ووفقًَا لهذا الرأي، تكون الحالة البرية الطبيعية للمكان هي ما تجعله مكانًا فيه حياة برية. ومجرد وجود البشر أو النشاط البشري لا يخلع صفة "البرية" عن منطقة ما</a:t>
            </a:r>
            <a:endParaRPr lang="fr-FR" dirty="0" smtClean="0">
              <a:solidFill>
                <a:schemeClr val="accent1"/>
              </a:solidFill>
            </a:endParaRPr>
          </a:p>
          <a:p>
            <a:pPr algn="r" rtl="1">
              <a:buNone/>
            </a:pPr>
            <a:endParaRPr lang="fr-FR" dirty="0"/>
          </a:p>
        </p:txBody>
      </p:sp>
    </p:spTree>
  </p:cSld>
  <p:clrMapOvr>
    <a:masterClrMapping/>
  </p:clrMapOvr>
  <p:transition>
    <p:wheel spokes="8"/>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http://upload.wikimedia.org/wikipedia/commons/thumb/3/36/Hopetoun_falls.jpg/250px-Hopetoun_falls.jpg">
            <a:hlinkClick r:id="rId2"/>
          </p:cNvPr>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3" name="Espace réservé du contenu 2"/>
          <p:cNvSpPr>
            <a:spLocks noGrp="1"/>
          </p:cNvSpPr>
          <p:nvPr>
            <p:ph sz="quarter" idx="1"/>
          </p:nvPr>
        </p:nvSpPr>
        <p:spPr>
          <a:xfrm>
            <a:off x="5652120" y="260648"/>
            <a:ext cx="3208784" cy="3672408"/>
          </a:xfrm>
        </p:spPr>
        <p:txBody>
          <a:bodyPr>
            <a:normAutofit/>
          </a:bodyPr>
          <a:lstStyle/>
          <a:p>
            <a:pPr algn="r" rtl="1"/>
            <a:r>
              <a:rPr lang="fr-FR" dirty="0" err="1" smtClean="0">
                <a:solidFill>
                  <a:schemeClr val="accent1"/>
                </a:solidFill>
              </a:rPr>
              <a:t>تم</a:t>
            </a:r>
            <a:r>
              <a:rPr lang="fr-FR" dirty="0" smtClean="0">
                <a:solidFill>
                  <a:schemeClr val="accent1"/>
                </a:solidFill>
              </a:rPr>
              <a:t> </a:t>
            </a:r>
            <a:r>
              <a:rPr lang="fr-FR" dirty="0" err="1" smtClean="0">
                <a:solidFill>
                  <a:schemeClr val="accent1"/>
                </a:solidFill>
              </a:rPr>
              <a:t>توجيه</a:t>
            </a:r>
            <a:r>
              <a:rPr lang="fr-FR" dirty="0" smtClean="0">
                <a:solidFill>
                  <a:schemeClr val="accent1"/>
                </a:solidFill>
              </a:rPr>
              <a:t> </a:t>
            </a:r>
            <a:r>
              <a:rPr lang="fr-FR" dirty="0" err="1" smtClean="0">
                <a:solidFill>
                  <a:schemeClr val="accent1"/>
                </a:solidFill>
              </a:rPr>
              <a:t>قدر</a:t>
            </a:r>
            <a:r>
              <a:rPr lang="fr-FR" dirty="0" smtClean="0">
                <a:solidFill>
                  <a:schemeClr val="accent1"/>
                </a:solidFill>
              </a:rPr>
              <a:t>ًا </a:t>
            </a:r>
            <a:r>
              <a:rPr lang="fr-FR" dirty="0" err="1" smtClean="0">
                <a:solidFill>
                  <a:schemeClr val="accent1"/>
                </a:solidFill>
              </a:rPr>
              <a:t>كبير</a:t>
            </a:r>
            <a:r>
              <a:rPr lang="fr-FR" dirty="0" smtClean="0">
                <a:solidFill>
                  <a:schemeClr val="accent1"/>
                </a:solidFill>
              </a:rPr>
              <a:t>ًا </a:t>
            </a:r>
            <a:r>
              <a:rPr lang="fr-FR" dirty="0" err="1" smtClean="0">
                <a:solidFill>
                  <a:schemeClr val="accent1"/>
                </a:solidFill>
              </a:rPr>
              <a:t>من</a:t>
            </a:r>
            <a:r>
              <a:rPr lang="fr-FR" dirty="0" smtClean="0">
                <a:solidFill>
                  <a:schemeClr val="accent1"/>
                </a:solidFill>
              </a:rPr>
              <a:t> </a:t>
            </a:r>
            <a:r>
              <a:rPr lang="fr-FR" dirty="0" err="1" smtClean="0">
                <a:solidFill>
                  <a:schemeClr val="accent1"/>
                </a:solidFill>
              </a:rPr>
              <a:t>العناية</a:t>
            </a:r>
            <a:r>
              <a:rPr lang="fr-FR" dirty="0" smtClean="0">
                <a:solidFill>
                  <a:schemeClr val="accent1"/>
                </a:solidFill>
              </a:rPr>
              <a:t> </a:t>
            </a:r>
            <a:r>
              <a:rPr lang="fr-FR" dirty="0" err="1" smtClean="0">
                <a:solidFill>
                  <a:schemeClr val="accent1"/>
                </a:solidFill>
              </a:rPr>
              <a:t>للحفاظ</a:t>
            </a:r>
            <a:r>
              <a:rPr lang="fr-FR" dirty="0" smtClean="0">
                <a:solidFill>
                  <a:schemeClr val="accent1"/>
                </a:solidFill>
              </a:rPr>
              <a:t> </a:t>
            </a:r>
            <a:r>
              <a:rPr lang="fr-FR" dirty="0" err="1" smtClean="0">
                <a:solidFill>
                  <a:schemeClr val="accent1"/>
                </a:solidFill>
              </a:rPr>
              <a:t>على</a:t>
            </a:r>
            <a:r>
              <a:rPr lang="fr-FR" dirty="0" smtClean="0">
                <a:solidFill>
                  <a:schemeClr val="accent1"/>
                </a:solidFill>
              </a:rPr>
              <a:t> </a:t>
            </a:r>
            <a:r>
              <a:rPr lang="fr-FR" dirty="0" err="1" smtClean="0">
                <a:solidFill>
                  <a:schemeClr val="accent1"/>
                </a:solidFill>
              </a:rPr>
              <a:t>الخصائص</a:t>
            </a:r>
            <a:r>
              <a:rPr lang="fr-FR" dirty="0" smtClean="0">
                <a:solidFill>
                  <a:schemeClr val="accent1"/>
                </a:solidFill>
              </a:rPr>
              <a:t> </a:t>
            </a:r>
            <a:r>
              <a:rPr lang="fr-FR" dirty="0" err="1" smtClean="0">
                <a:solidFill>
                  <a:schemeClr val="accent1"/>
                </a:solidFill>
              </a:rPr>
              <a:t>الطبيعية</a:t>
            </a:r>
            <a:r>
              <a:rPr lang="fr-FR" dirty="0" smtClean="0">
                <a:solidFill>
                  <a:schemeClr val="accent1"/>
                </a:solidFill>
              </a:rPr>
              <a:t> </a:t>
            </a:r>
            <a:r>
              <a:rPr lang="fr-FR" dirty="0" err="1" smtClean="0">
                <a:solidFill>
                  <a:schemeClr val="accent1"/>
                </a:solidFill>
              </a:rPr>
              <a:t>للشلالات</a:t>
            </a:r>
            <a:r>
              <a:rPr lang="fr-FR" dirty="0" smtClean="0">
                <a:solidFill>
                  <a:schemeClr val="accent1"/>
                </a:solidFill>
              </a:rPr>
              <a:t> </a:t>
            </a:r>
            <a:r>
              <a:rPr lang="fr-FR" dirty="0" err="1" smtClean="0">
                <a:solidFill>
                  <a:schemeClr val="accent1"/>
                </a:solidFill>
              </a:rPr>
              <a:t>المعروفة</a:t>
            </a:r>
            <a:r>
              <a:rPr lang="fr-FR" dirty="0" smtClean="0">
                <a:solidFill>
                  <a:schemeClr val="accent1"/>
                </a:solidFill>
              </a:rPr>
              <a:t> </a:t>
            </a:r>
            <a:r>
              <a:rPr lang="fr-FR" dirty="0" err="1" smtClean="0">
                <a:solidFill>
                  <a:schemeClr val="accent1"/>
                </a:solidFill>
              </a:rPr>
              <a:t>باسم</a:t>
            </a:r>
            <a:r>
              <a:rPr lang="fr-FR" dirty="0" smtClean="0">
                <a:solidFill>
                  <a:schemeClr val="accent1"/>
                </a:solidFill>
              </a:rPr>
              <a:t> </a:t>
            </a:r>
            <a:r>
              <a:rPr lang="fr-FR" dirty="0" err="1" smtClean="0">
                <a:solidFill>
                  <a:schemeClr val="accent1"/>
                </a:solidFill>
              </a:rPr>
              <a:t>Hopetoun</a:t>
            </a:r>
            <a:r>
              <a:rPr lang="fr-FR" dirty="0" smtClean="0">
                <a:solidFill>
                  <a:schemeClr val="accent1"/>
                </a:solidFill>
              </a:rPr>
              <a:t> </a:t>
            </a:r>
            <a:r>
              <a:rPr lang="fr-FR" dirty="0" err="1" smtClean="0">
                <a:solidFill>
                  <a:schemeClr val="accent1"/>
                </a:solidFill>
              </a:rPr>
              <a:t>Falls</a:t>
            </a:r>
            <a:r>
              <a:rPr lang="fr-FR" dirty="0" smtClean="0">
                <a:solidFill>
                  <a:schemeClr val="accent1"/>
                </a:solidFill>
              </a:rPr>
              <a:t> </a:t>
            </a:r>
            <a:r>
              <a:rPr lang="ar-TN" dirty="0" smtClean="0">
                <a:solidFill>
                  <a:schemeClr val="accent1"/>
                </a:solidFill>
              </a:rPr>
              <a:t> </a:t>
            </a:r>
            <a:r>
              <a:rPr lang="fr-FR" dirty="0" err="1" smtClean="0">
                <a:solidFill>
                  <a:schemeClr val="accent1"/>
                </a:solidFill>
              </a:rPr>
              <a:t>في</a:t>
            </a:r>
            <a:r>
              <a:rPr lang="fr-FR" dirty="0" smtClean="0">
                <a:solidFill>
                  <a:schemeClr val="accent1"/>
                </a:solidFill>
              </a:rPr>
              <a:t> </a:t>
            </a:r>
            <a:r>
              <a:rPr lang="fr-FR" dirty="0" err="1" smtClean="0">
                <a:solidFill>
                  <a:schemeClr val="accent1"/>
                </a:solidFill>
              </a:rPr>
              <a:t>أستراليا</a:t>
            </a:r>
            <a:r>
              <a:rPr lang="fr-FR" dirty="0" smtClean="0">
                <a:solidFill>
                  <a:schemeClr val="accent1"/>
                </a:solidFill>
              </a:rPr>
              <a:t> </a:t>
            </a:r>
            <a:r>
              <a:rPr lang="fr-FR" dirty="0" err="1" smtClean="0">
                <a:solidFill>
                  <a:schemeClr val="accent1"/>
                </a:solidFill>
              </a:rPr>
              <a:t>في</a:t>
            </a:r>
            <a:r>
              <a:rPr lang="fr-FR" dirty="0" smtClean="0">
                <a:solidFill>
                  <a:schemeClr val="accent1"/>
                </a:solidFill>
              </a:rPr>
              <a:t> </a:t>
            </a:r>
            <a:r>
              <a:rPr lang="fr-FR" dirty="0" err="1" smtClean="0">
                <a:solidFill>
                  <a:schemeClr val="accent1"/>
                </a:solidFill>
              </a:rPr>
              <a:t>نفس</a:t>
            </a:r>
            <a:r>
              <a:rPr lang="fr-FR" dirty="0" smtClean="0">
                <a:solidFill>
                  <a:schemeClr val="accent1"/>
                </a:solidFill>
              </a:rPr>
              <a:t> </a:t>
            </a:r>
            <a:r>
              <a:rPr lang="fr-FR" dirty="0" err="1" smtClean="0">
                <a:solidFill>
                  <a:schemeClr val="accent1"/>
                </a:solidFill>
              </a:rPr>
              <a:t>الوقت</a:t>
            </a:r>
            <a:r>
              <a:rPr lang="fr-FR" dirty="0" smtClean="0">
                <a:solidFill>
                  <a:schemeClr val="accent1"/>
                </a:solidFill>
              </a:rPr>
              <a:t> </a:t>
            </a:r>
            <a:r>
              <a:rPr lang="fr-FR" dirty="0" err="1" smtClean="0">
                <a:solidFill>
                  <a:schemeClr val="accent1"/>
                </a:solidFill>
              </a:rPr>
              <a:t>الذي</a:t>
            </a:r>
            <a:r>
              <a:rPr lang="fr-FR" dirty="0" smtClean="0">
                <a:solidFill>
                  <a:schemeClr val="accent1"/>
                </a:solidFill>
              </a:rPr>
              <a:t> </a:t>
            </a:r>
            <a:r>
              <a:rPr lang="fr-FR" dirty="0" err="1" smtClean="0">
                <a:solidFill>
                  <a:schemeClr val="accent1"/>
                </a:solidFill>
              </a:rPr>
              <a:t>تم</a:t>
            </a:r>
            <a:r>
              <a:rPr lang="fr-FR" dirty="0" smtClean="0">
                <a:solidFill>
                  <a:schemeClr val="accent1"/>
                </a:solidFill>
              </a:rPr>
              <a:t> </a:t>
            </a:r>
            <a:r>
              <a:rPr lang="fr-FR" dirty="0" err="1" smtClean="0">
                <a:solidFill>
                  <a:schemeClr val="accent1"/>
                </a:solidFill>
              </a:rPr>
              <a:t>فيه</a:t>
            </a:r>
            <a:r>
              <a:rPr lang="fr-FR" dirty="0" smtClean="0">
                <a:solidFill>
                  <a:schemeClr val="accent1"/>
                </a:solidFill>
              </a:rPr>
              <a:t> </a:t>
            </a:r>
            <a:r>
              <a:rPr lang="fr-FR" dirty="0" err="1" smtClean="0">
                <a:solidFill>
                  <a:schemeClr val="accent1"/>
                </a:solidFill>
              </a:rPr>
              <a:t>السماح</a:t>
            </a:r>
            <a:r>
              <a:rPr lang="fr-FR" dirty="0" smtClean="0">
                <a:solidFill>
                  <a:schemeClr val="accent1"/>
                </a:solidFill>
              </a:rPr>
              <a:t> </a:t>
            </a:r>
            <a:r>
              <a:rPr lang="fr-FR" dirty="0" err="1" smtClean="0">
                <a:solidFill>
                  <a:schemeClr val="accent1"/>
                </a:solidFill>
              </a:rPr>
              <a:t>لأعداد</a:t>
            </a:r>
            <a:r>
              <a:rPr lang="fr-FR" dirty="0" smtClean="0">
                <a:solidFill>
                  <a:schemeClr val="accent1"/>
                </a:solidFill>
              </a:rPr>
              <a:t> </a:t>
            </a:r>
            <a:r>
              <a:rPr lang="fr-FR" dirty="0" err="1" smtClean="0">
                <a:solidFill>
                  <a:schemeClr val="accent1"/>
                </a:solidFill>
              </a:rPr>
              <a:t>كبيرة</a:t>
            </a:r>
            <a:r>
              <a:rPr lang="fr-FR" dirty="0" smtClean="0">
                <a:solidFill>
                  <a:schemeClr val="accent1"/>
                </a:solidFill>
              </a:rPr>
              <a:t> </a:t>
            </a:r>
            <a:r>
              <a:rPr lang="fr-FR" dirty="0" err="1" smtClean="0">
                <a:solidFill>
                  <a:schemeClr val="accent1"/>
                </a:solidFill>
              </a:rPr>
              <a:t>من</a:t>
            </a:r>
            <a:r>
              <a:rPr lang="fr-FR" dirty="0" smtClean="0">
                <a:solidFill>
                  <a:schemeClr val="accent1"/>
                </a:solidFill>
              </a:rPr>
              <a:t> </a:t>
            </a:r>
            <a:r>
              <a:rPr lang="fr-FR" dirty="0" err="1" smtClean="0">
                <a:solidFill>
                  <a:schemeClr val="accent1"/>
                </a:solidFill>
              </a:rPr>
              <a:t>الزوار</a:t>
            </a:r>
            <a:r>
              <a:rPr lang="fr-FR" dirty="0" smtClean="0">
                <a:solidFill>
                  <a:schemeClr val="accent1"/>
                </a:solidFill>
              </a:rPr>
              <a:t> </a:t>
            </a:r>
            <a:r>
              <a:rPr lang="fr-FR" dirty="0" err="1" smtClean="0">
                <a:solidFill>
                  <a:schemeClr val="accent1"/>
                </a:solidFill>
              </a:rPr>
              <a:t>بزيارة</a:t>
            </a:r>
            <a:r>
              <a:rPr lang="fr-FR" dirty="0" smtClean="0">
                <a:solidFill>
                  <a:schemeClr val="accent1"/>
                </a:solidFill>
              </a:rPr>
              <a:t> </a:t>
            </a:r>
            <a:r>
              <a:rPr lang="fr-FR" dirty="0" err="1" smtClean="0">
                <a:solidFill>
                  <a:schemeClr val="accent1"/>
                </a:solidFill>
              </a:rPr>
              <a:t>هذه</a:t>
            </a:r>
            <a:r>
              <a:rPr lang="fr-FR" dirty="0" smtClean="0">
                <a:solidFill>
                  <a:schemeClr val="accent1"/>
                </a:solidFill>
              </a:rPr>
              <a:t> </a:t>
            </a:r>
            <a:r>
              <a:rPr lang="fr-FR" dirty="0" err="1" smtClean="0">
                <a:solidFill>
                  <a:schemeClr val="accent1"/>
                </a:solidFill>
              </a:rPr>
              <a:t>الشلالات</a:t>
            </a:r>
            <a:r>
              <a:rPr lang="fr-FR" dirty="0" smtClean="0"/>
              <a:t>.</a:t>
            </a:r>
          </a:p>
          <a:p>
            <a:pPr algn="r" rtl="1"/>
            <a:endParaRPr lang="fr-FR" dirty="0"/>
          </a:p>
        </p:txBody>
      </p:sp>
    </p:spTree>
  </p:cSld>
  <p:clrMapOvr>
    <a:masterClrMapping/>
  </p:clrMapOvr>
  <p:transition>
    <p:wheel spokes="8"/>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t3.gstatic.com/images?q=tbn:ANd9GcQmRAYB3hN11IbsHlPerBZzz_oHjqoWZzGrfBC9CwLaSgRtFW2sfcEqxjuDtg"/>
          <p:cNvPicPr>
            <a:picLocks noChangeAspect="1" noChangeArrowheads="1"/>
          </p:cNvPicPr>
          <p:nvPr/>
        </p:nvPicPr>
        <p:blipFill>
          <a:blip r:embed="rId2" cstate="print"/>
          <a:srcRect/>
          <a:stretch>
            <a:fillRect/>
          </a:stretch>
        </p:blipFill>
        <p:spPr bwMode="auto">
          <a:xfrm>
            <a:off x="0" y="0"/>
            <a:ext cx="9127184" cy="6858000"/>
          </a:xfrm>
          <a:prstGeom prst="rect">
            <a:avLst/>
          </a:prstGeom>
          <a:noFill/>
        </p:spPr>
      </p:pic>
    </p:spTree>
  </p:cSld>
  <p:clrMapOvr>
    <a:masterClrMapping/>
  </p:clrMapOvr>
  <p:transition>
    <p:wheel spokes="8"/>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rot="1338295">
            <a:off x="539552" y="2708920"/>
            <a:ext cx="7467600" cy="1143000"/>
          </a:xfrm>
        </p:spPr>
        <p:txBody>
          <a:bodyPr>
            <a:noAutofit/>
          </a:bodyPr>
          <a:lstStyle/>
          <a:p>
            <a:pPr algn="ctr"/>
            <a:r>
              <a:rPr lang="ar-TN" sz="4800" dirty="0" smtClean="0"/>
              <a:t>صور لجمال الطبيعة في البحر ثم انقلابها</a:t>
            </a:r>
            <a:endParaRPr lang="fr-FR" sz="4800" dirty="0"/>
          </a:p>
        </p:txBody>
      </p:sp>
    </p:spTree>
  </p:cSld>
  <p:clrMapOvr>
    <a:masterClrMapping/>
  </p:clrMapOvr>
  <p:transition>
    <p:wheel spokes="8"/>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9874" name="Picture 2" descr="http://t0.gstatic.com/images?q=tbn:ANd9GcSdAPT6q-TDJ7U7L9DkCg-fx4AucSxzEgqZJZdpWLHHi5mVkDiot6BI5KjV"/>
          <p:cNvPicPr>
            <a:picLocks noChangeAspect="1" noChangeArrowheads="1"/>
          </p:cNvPicPr>
          <p:nvPr/>
        </p:nvPicPr>
        <p:blipFill>
          <a:blip r:embed="rId2" cstate="print"/>
          <a:srcRect/>
          <a:stretch>
            <a:fillRect/>
          </a:stretch>
        </p:blipFill>
        <p:spPr bwMode="auto">
          <a:xfrm>
            <a:off x="0" y="0"/>
            <a:ext cx="9144000" cy="6846031"/>
          </a:xfrm>
          <a:prstGeom prst="rect">
            <a:avLst/>
          </a:prstGeom>
          <a:noFill/>
        </p:spPr>
      </p:pic>
    </p:spTree>
  </p:cSld>
  <p:clrMapOvr>
    <a:masterClrMapping/>
  </p:clrMapOvr>
  <p:transition>
    <p:wheel spokes="8"/>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850" name="Picture 2" descr="http://t2.gstatic.com/images?q=tbn:ANd9GcSTnvs9WND5pU6Mh5p2mIN9Y3jo-11JosJlj7c2sQi0095b7vkhcSmw875esg"/>
          <p:cNvPicPr>
            <a:picLocks noChangeAspect="1" noChangeArrowheads="1"/>
          </p:cNvPicPr>
          <p:nvPr/>
        </p:nvPicPr>
        <p:blipFill>
          <a:blip r:embed="rId2" cstate="print"/>
          <a:srcRect/>
          <a:stretch>
            <a:fillRect/>
          </a:stretch>
        </p:blipFill>
        <p:spPr bwMode="auto">
          <a:xfrm>
            <a:off x="0" y="0"/>
            <a:ext cx="9157689" cy="6858000"/>
          </a:xfrm>
          <a:prstGeom prst="rect">
            <a:avLst/>
          </a:prstGeom>
          <a:noFill/>
        </p:spPr>
      </p:pic>
    </p:spTree>
  </p:cSld>
  <p:clrMapOvr>
    <a:masterClrMapping/>
  </p:clrMapOvr>
  <p:transition>
    <p:wheel spokes="8"/>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7826" name="Picture 2" descr="http://t3.gstatic.com/images?q=tbn:ANd9GcRZlWVsESktxnRMy-ChpC0KgsJmRBZapkbi3GaZmVWYKFATnJ_10RPYImiM"/>
          <p:cNvPicPr>
            <a:picLocks noChangeAspect="1" noChangeArrowheads="1"/>
          </p:cNvPicPr>
          <p:nvPr/>
        </p:nvPicPr>
        <p:blipFill>
          <a:blip r:embed="rId2" cstate="print"/>
          <a:srcRect/>
          <a:stretch>
            <a:fillRect/>
          </a:stretch>
        </p:blipFill>
        <p:spPr bwMode="auto">
          <a:xfrm>
            <a:off x="0" y="-1"/>
            <a:ext cx="9144000" cy="6870921"/>
          </a:xfrm>
          <a:prstGeom prst="rect">
            <a:avLst/>
          </a:prstGeom>
          <a:noFill/>
        </p:spPr>
      </p:pic>
    </p:spTree>
  </p:cSld>
  <p:clrMapOvr>
    <a:masterClrMapping/>
  </p:clrMapOvr>
  <p:transition>
    <p:wheel spokes="8"/>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6802" name="Picture 2" descr="http://t0.gstatic.com/images?q=tbn:ANd9GcQlkmbFOg_YWiNBy6sZCrvd8evVN4F-bqNpoaC8__zCw1CgHgZp28KiS78QsQ"/>
          <p:cNvPicPr>
            <a:picLocks noChangeAspect="1" noChangeArrowheads="1"/>
          </p:cNvPicPr>
          <p:nvPr/>
        </p:nvPicPr>
        <p:blipFill>
          <a:blip r:embed="rId2" cstate="print"/>
          <a:srcRect/>
          <a:stretch>
            <a:fillRect/>
          </a:stretch>
        </p:blipFill>
        <p:spPr bwMode="auto">
          <a:xfrm>
            <a:off x="0" y="0"/>
            <a:ext cx="9160679" cy="6858000"/>
          </a:xfrm>
          <a:prstGeom prst="rect">
            <a:avLst/>
          </a:prstGeom>
          <a:noFill/>
        </p:spPr>
      </p:pic>
    </p:spTree>
  </p:cSld>
  <p:clrMapOvr>
    <a:masterClrMapping/>
  </p:clrMapOvr>
  <p:transition>
    <p:wheel spokes="8"/>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754" name="Picture 2" descr="http://t2.gstatic.com/images?q=tbn:ANd9GcQ8doBPD5b_Bb_vOZt0b9Fn-3_HIWMs-6YSAAPU_OjyTGDhPPKHq1KQr7DYRQ"/>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transition>
    <p:wheel spokes="8"/>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3730" name="Picture 2" descr="http://t3.gstatic.com/images?q=tbn:ANd9GcTLr1rgh_WiM3U12IFosHqZEVRNiBKZzr8uaCf2c6m-sVJBP_7LBlZOQe1fKw"/>
          <p:cNvPicPr>
            <a:picLocks noChangeAspect="1" noChangeArrowheads="1"/>
          </p:cNvPicPr>
          <p:nvPr/>
        </p:nvPicPr>
        <p:blipFill>
          <a:blip r:embed="rId2" cstate="print"/>
          <a:srcRect/>
          <a:stretch>
            <a:fillRect/>
          </a:stretch>
        </p:blipFill>
        <p:spPr bwMode="auto">
          <a:xfrm>
            <a:off x="0" y="0"/>
            <a:ext cx="9126496" cy="6858000"/>
          </a:xfrm>
          <a:prstGeom prst="rect">
            <a:avLst/>
          </a:prstGeom>
          <a:noFill/>
        </p:spPr>
      </p:pic>
    </p:spTree>
  </p:cSld>
  <p:clrMapOvr>
    <a:masterClrMapping/>
  </p:clrMapOvr>
  <p:transition>
    <p:wheel spokes="8"/>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658" name="Picture 2" descr="http://t1.gstatic.com/images?q=tbn:ANd9GcSG_0m3mnk-6x8MlUYRD31Qg9KnBRXKOhLj_KqyAON_Dg-3RBlwi_4JqO1Geg"/>
          <p:cNvPicPr>
            <a:picLocks noChangeAspect="1" noChangeArrowheads="1"/>
          </p:cNvPicPr>
          <p:nvPr/>
        </p:nvPicPr>
        <p:blipFill>
          <a:blip r:embed="rId2" cstate="print"/>
          <a:srcRect/>
          <a:stretch>
            <a:fillRect/>
          </a:stretch>
        </p:blipFill>
        <p:spPr bwMode="auto">
          <a:xfrm>
            <a:off x="-1" y="0"/>
            <a:ext cx="9159343" cy="6858000"/>
          </a:xfrm>
          <a:prstGeom prst="rect">
            <a:avLst/>
          </a:prstGeom>
          <a:noFill/>
        </p:spPr>
      </p:pic>
    </p:spTree>
  </p:cSld>
  <p:clrMapOvr>
    <a:masterClrMapping/>
  </p:clrMapOvr>
  <p:transition>
    <p:wheel spokes="8"/>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rot="780824">
            <a:off x="467544" y="2636912"/>
            <a:ext cx="7467600" cy="1143000"/>
          </a:xfrm>
        </p:spPr>
        <p:txBody>
          <a:bodyPr>
            <a:normAutofit/>
          </a:bodyPr>
          <a:lstStyle/>
          <a:p>
            <a:pPr algn="ctr"/>
            <a:r>
              <a:rPr lang="ar-TN" sz="4800" dirty="0" smtClean="0"/>
              <a:t>صور لجمال الطبيعة في الغابة</a:t>
            </a:r>
            <a:endParaRPr lang="fr-FR" sz="4800" dirty="0"/>
          </a:p>
        </p:txBody>
      </p:sp>
    </p:spTree>
  </p:cSld>
  <p:clrMapOvr>
    <a:masterClrMapping/>
  </p:clrMapOvr>
  <p:transition>
    <p:wheel spokes="8"/>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http://upload.wikimedia.org/wikipedia/commons/thumb/5/57/Galunggung.jpg/250px-Galunggung.jpg">
            <a:hlinkClick r:id="rId2"/>
          </p:cNvPr>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3" name="Espace réservé du contenu 2"/>
          <p:cNvSpPr>
            <a:spLocks noGrp="1"/>
          </p:cNvSpPr>
          <p:nvPr>
            <p:ph sz="quarter" idx="1"/>
          </p:nvPr>
        </p:nvSpPr>
        <p:spPr>
          <a:xfrm>
            <a:off x="7591400" y="0"/>
            <a:ext cx="1552600" cy="4077072"/>
          </a:xfrm>
        </p:spPr>
        <p:txBody>
          <a:bodyPr>
            <a:normAutofit/>
          </a:bodyPr>
          <a:lstStyle/>
          <a:p>
            <a:pPr algn="r" rtl="1"/>
            <a:r>
              <a:rPr lang="fr-FR" dirty="0" err="1" smtClean="0">
                <a:solidFill>
                  <a:schemeClr val="accent1"/>
                </a:solidFill>
              </a:rPr>
              <a:t>ضربات</a:t>
            </a:r>
            <a:r>
              <a:rPr lang="fr-FR" dirty="0" smtClean="0">
                <a:solidFill>
                  <a:schemeClr val="accent1"/>
                </a:solidFill>
              </a:rPr>
              <a:t> </a:t>
            </a:r>
            <a:r>
              <a:rPr lang="fr-FR" dirty="0" err="1" smtClean="0">
                <a:solidFill>
                  <a:schemeClr val="accent1"/>
                </a:solidFill>
              </a:rPr>
              <a:t>البرق</a:t>
            </a:r>
            <a:r>
              <a:rPr lang="fr-FR" dirty="0" smtClean="0">
                <a:solidFill>
                  <a:schemeClr val="accent1"/>
                </a:solidFill>
              </a:rPr>
              <a:t> </a:t>
            </a:r>
            <a:r>
              <a:rPr lang="fr-FR" dirty="0" err="1" smtClean="0">
                <a:solidFill>
                  <a:schemeClr val="accent1"/>
                </a:solidFill>
              </a:rPr>
              <a:t>أثناء</a:t>
            </a:r>
            <a:r>
              <a:rPr lang="fr-FR" dirty="0" smtClean="0">
                <a:solidFill>
                  <a:schemeClr val="accent1"/>
                </a:solidFill>
              </a:rPr>
              <a:t> </a:t>
            </a:r>
            <a:r>
              <a:rPr lang="fr-FR" dirty="0" err="1" smtClean="0">
                <a:solidFill>
                  <a:schemeClr val="accent1"/>
                </a:solidFill>
              </a:rPr>
              <a:t>أحد</a:t>
            </a:r>
            <a:r>
              <a:rPr lang="fr-FR" dirty="0" smtClean="0">
                <a:solidFill>
                  <a:schemeClr val="accent1"/>
                </a:solidFill>
              </a:rPr>
              <a:t> </a:t>
            </a:r>
            <a:r>
              <a:rPr lang="fr-FR" dirty="0" err="1" smtClean="0">
                <a:solidFill>
                  <a:schemeClr val="accent1"/>
                </a:solidFill>
              </a:rPr>
              <a:t>ثورات</a:t>
            </a:r>
            <a:r>
              <a:rPr lang="fr-FR" dirty="0" smtClean="0">
                <a:solidFill>
                  <a:schemeClr val="accent1"/>
                </a:solidFill>
              </a:rPr>
              <a:t> </a:t>
            </a:r>
            <a:r>
              <a:rPr lang="fr-FR" dirty="0" err="1" smtClean="0">
                <a:solidFill>
                  <a:schemeClr val="accent1"/>
                </a:solidFill>
              </a:rPr>
              <a:t>بركان</a:t>
            </a:r>
            <a:r>
              <a:rPr lang="fr-FR" dirty="0" smtClean="0">
                <a:solidFill>
                  <a:schemeClr val="accent1"/>
                </a:solidFill>
              </a:rPr>
              <a:t> </a:t>
            </a:r>
            <a:r>
              <a:rPr lang="fr-FR" dirty="0" err="1" smtClean="0">
                <a:solidFill>
                  <a:schemeClr val="accent1"/>
                </a:solidFill>
              </a:rPr>
              <a:t>Galunggung</a:t>
            </a:r>
            <a:r>
              <a:rPr lang="fr-FR" dirty="0" smtClean="0">
                <a:solidFill>
                  <a:schemeClr val="accent1"/>
                </a:solidFill>
              </a:rPr>
              <a:t> </a:t>
            </a:r>
            <a:r>
              <a:rPr lang="fr-FR" dirty="0" err="1" smtClean="0">
                <a:solidFill>
                  <a:schemeClr val="accent1"/>
                </a:solidFill>
              </a:rPr>
              <a:t>في</a:t>
            </a:r>
            <a:r>
              <a:rPr lang="fr-FR" dirty="0" smtClean="0">
                <a:solidFill>
                  <a:schemeClr val="accent1"/>
                </a:solidFill>
              </a:rPr>
              <a:t> </a:t>
            </a:r>
            <a:r>
              <a:rPr lang="fr-FR" dirty="0" err="1" smtClean="0">
                <a:solidFill>
                  <a:schemeClr val="accent1"/>
                </a:solidFill>
              </a:rPr>
              <a:t>عام</a:t>
            </a:r>
            <a:r>
              <a:rPr lang="fr-FR" dirty="0" smtClean="0">
                <a:solidFill>
                  <a:schemeClr val="accent1"/>
                </a:solidFill>
              </a:rPr>
              <a:t> 1982</a:t>
            </a:r>
          </a:p>
          <a:p>
            <a:pPr>
              <a:buNone/>
            </a:pPr>
            <a:endParaRPr lang="fr-FR" dirty="0"/>
          </a:p>
        </p:txBody>
      </p:sp>
    </p:spTree>
  </p:cSld>
  <p:clrMapOvr>
    <a:masterClrMapping/>
  </p:clrMapOvr>
  <p:transition>
    <p:wheel spokes="8"/>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610" name="Picture 2" descr="http://t3.gstatic.com/images?q=tbn:ANd9GcTkos9Pc3k2O2d_KGND6qCyMFI5iihHlMCp4TW5t1hg1TzmUbYN"/>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transition>
    <p:wheel spokes="8"/>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6" name="Picture 2" descr="http://t1.gstatic.com/images?q=tbn:ANd9GcTiJYtyURja87e0cnH2YqiS9dBzgQIlpEWtUp7YPgTDwI78NBaD"/>
          <p:cNvPicPr>
            <a:picLocks noChangeAspect="1" noChangeArrowheads="1"/>
          </p:cNvPicPr>
          <p:nvPr/>
        </p:nvPicPr>
        <p:blipFill>
          <a:blip r:embed="rId2" cstate="print"/>
          <a:srcRect/>
          <a:stretch>
            <a:fillRect/>
          </a:stretch>
        </p:blipFill>
        <p:spPr bwMode="auto">
          <a:xfrm>
            <a:off x="0" y="0"/>
            <a:ext cx="9155779" cy="6858000"/>
          </a:xfrm>
          <a:prstGeom prst="rect">
            <a:avLst/>
          </a:prstGeom>
          <a:noFill/>
        </p:spPr>
      </p:pic>
    </p:spTree>
  </p:cSld>
  <p:clrMapOvr>
    <a:masterClrMapping/>
  </p:clrMapOvr>
  <p:transition>
    <p:wheel spokes="8"/>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562" name="Picture 2" descr="http://t2.gstatic.com/images?q=tbn:ANd9GcRMKxzZqiLKWO4lO9qd8AWfaNTp2jKxpyQnPXOJrxV8ykgpVQi8V5Eay7lU"/>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transition>
    <p:wheel spokes="8"/>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5538" name="Picture 2" descr="http://t1.gstatic.com/images?q=tbn:ANd9GcTIO3JAy-TxwkWebzBoQN3uHBH3zGnvf_nlpdW3ODVl-YNaZWNuiNRzVSzzDg"/>
          <p:cNvPicPr>
            <a:picLocks noChangeAspect="1" noChangeArrowheads="1"/>
          </p:cNvPicPr>
          <p:nvPr/>
        </p:nvPicPr>
        <p:blipFill>
          <a:blip r:embed="rId2" cstate="print"/>
          <a:srcRect/>
          <a:stretch>
            <a:fillRect/>
          </a:stretch>
        </p:blipFill>
        <p:spPr bwMode="auto">
          <a:xfrm>
            <a:off x="0" y="0"/>
            <a:ext cx="9159336" cy="6858000"/>
          </a:xfrm>
          <a:prstGeom prst="rect">
            <a:avLst/>
          </a:prstGeom>
          <a:noFill/>
        </p:spPr>
      </p:pic>
    </p:spTree>
  </p:cSld>
  <p:clrMapOvr>
    <a:masterClrMapping/>
  </p:clrMapOvr>
  <p:transition>
    <p:wheel spokes="8"/>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4" name="Picture 2" descr="http://t3.gstatic.com/images?q=tbn:ANd9GcRHyLLTKxDUrgoLhcwb2mhxrNA6OF1DBs5Er7oN9hlKVTNtZB2nvg"/>
          <p:cNvPicPr>
            <a:picLocks noChangeAspect="1" noChangeArrowheads="1"/>
          </p:cNvPicPr>
          <p:nvPr/>
        </p:nvPicPr>
        <p:blipFill>
          <a:blip r:embed="rId2" cstate="print"/>
          <a:srcRect/>
          <a:stretch>
            <a:fillRect/>
          </a:stretch>
        </p:blipFill>
        <p:spPr bwMode="auto">
          <a:xfrm>
            <a:off x="0" y="0"/>
            <a:ext cx="9155779" cy="6858000"/>
          </a:xfrm>
          <a:prstGeom prst="rect">
            <a:avLst/>
          </a:prstGeom>
          <a:noFill/>
        </p:spPr>
      </p:pic>
    </p:spTree>
  </p:cSld>
  <p:clrMapOvr>
    <a:masterClrMapping/>
  </p:clrMapOvr>
  <p:transition>
    <p:wheel spokes="8"/>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0" name="Picture 2" descr="http://sphotos.ak.fbcdn.net/hphotos-ak-snc4/hs098.snc4/36254_179559488736527_110606468965163_583988_6337385_n.jpg">
            <a:hlinkClick r:id="rId2"/>
          </p:cNvPr>
          <p:cNvPicPr>
            <a:picLocks noChangeAspect="1" noChangeArrowheads="1"/>
          </p:cNvPicPr>
          <p:nvPr/>
        </p:nvPicPr>
        <p:blipFill>
          <a:blip r:embed="rId3" cstate="print"/>
          <a:srcRect/>
          <a:stretch>
            <a:fillRect/>
          </a:stretch>
        </p:blipFill>
        <p:spPr bwMode="auto">
          <a:xfrm>
            <a:off x="0" y="0"/>
            <a:ext cx="9131640" cy="6858000"/>
          </a:xfrm>
          <a:prstGeom prst="rect">
            <a:avLst/>
          </a:prstGeom>
          <a:noFill/>
        </p:spPr>
      </p:pic>
    </p:spTree>
  </p:cSld>
  <p:clrMapOvr>
    <a:masterClrMapping/>
  </p:clrMapOvr>
  <p:transition>
    <p:wheel spokes="8"/>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6" name="Picture 2" descr="http://sphotos.ak.fbcdn.net/hphotos-ak-snc4/hs767.snc4/66775_179559508736525_110606468965163_583989_7218640_n.jpg">
            <a:hlinkClick r:id="rId2"/>
          </p:cNvPr>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Tree>
  </p:cSld>
  <p:clrMapOvr>
    <a:masterClrMapping/>
  </p:clrMapOvr>
  <p:transition>
    <p:wheel spokes="8"/>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2" name="Picture 2" descr="http://sphotos.ak.fbcdn.net/hphotos-ak-snc4/hs730.snc4/65064_179559388736537_110606468965163_583983_7143174_n.jpg">
            <a:hlinkClick r:id="rId2"/>
          </p:cNvPr>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Tree>
  </p:cSld>
  <p:clrMapOvr>
    <a:masterClrMapping/>
  </p:clrMapOvr>
  <p:transition>
    <p:wheel spokes="8"/>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18" name="Picture 2" descr="http://sphotos.ak.fbcdn.net/hphotos-ak-snc4/hs714.snc4/63423_179559408736535_110606468965163_583984_2197004_n.jpg">
            <a:hlinkClick r:id="rId2"/>
          </p:cNvPr>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Tree>
  </p:cSld>
  <p:clrMapOvr>
    <a:masterClrMapping/>
  </p:clrMapOvr>
  <p:transition>
    <p:wheel spokes="8"/>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4" name="Picture 2" descr="http://sphotos.ak.fbcdn.net/hphotos-ak-snc4/hs1188.snc4/151090_179559425403200_110606468965163_583985_2187075_n.jpg">
            <a:hlinkClick r:id="rId2"/>
          </p:cNvPr>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Tree>
  </p:cSld>
  <p:clrMapOvr>
    <a:masterClrMapping/>
  </p:clrMapOvr>
  <p:transition>
    <p:wheel spokes="8"/>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http://upload.wikimedia.org/wikipedia/commons/thumb/1/1a/Bachalpseeflowers.jpg/250px-Bachalpseeflowers.jpg">
            <a:hlinkClick r:id="rId2"/>
          </p:cNvPr>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3" name="Espace réservé du contenu 2"/>
          <p:cNvSpPr>
            <a:spLocks noGrp="1"/>
          </p:cNvSpPr>
          <p:nvPr>
            <p:ph sz="quarter" idx="1"/>
          </p:nvPr>
        </p:nvSpPr>
        <p:spPr>
          <a:xfrm>
            <a:off x="0" y="0"/>
            <a:ext cx="7467600" cy="1180728"/>
          </a:xfrm>
        </p:spPr>
        <p:txBody>
          <a:bodyPr/>
          <a:lstStyle/>
          <a:p>
            <a:pPr algn="r" rtl="1"/>
            <a:r>
              <a:rPr lang="fr-FR" dirty="0" err="1" smtClean="0">
                <a:solidFill>
                  <a:schemeClr val="accent1"/>
                </a:solidFill>
              </a:rPr>
              <a:t>بحيرة</a:t>
            </a:r>
            <a:r>
              <a:rPr lang="fr-FR" dirty="0" smtClean="0">
                <a:solidFill>
                  <a:schemeClr val="accent1"/>
                </a:solidFill>
              </a:rPr>
              <a:t> </a:t>
            </a:r>
            <a:r>
              <a:rPr lang="fr-FR" dirty="0" err="1" smtClean="0">
                <a:solidFill>
                  <a:schemeClr val="accent1"/>
                </a:solidFill>
              </a:rPr>
              <a:t>Bachalpsee</a:t>
            </a:r>
            <a:r>
              <a:rPr lang="fr-FR" dirty="0" smtClean="0">
                <a:solidFill>
                  <a:schemeClr val="accent1"/>
                </a:solidFill>
              </a:rPr>
              <a:t> </a:t>
            </a:r>
            <a:r>
              <a:rPr lang="fr-FR" dirty="0" err="1" smtClean="0">
                <a:solidFill>
                  <a:schemeClr val="accent1"/>
                </a:solidFill>
              </a:rPr>
              <a:t>في</a:t>
            </a:r>
            <a:r>
              <a:rPr lang="fr-FR" dirty="0" smtClean="0">
                <a:solidFill>
                  <a:schemeClr val="accent1"/>
                </a:solidFill>
              </a:rPr>
              <a:t> </a:t>
            </a:r>
            <a:r>
              <a:rPr lang="fr-FR" dirty="0" err="1" smtClean="0">
                <a:solidFill>
                  <a:schemeClr val="accent1"/>
                </a:solidFill>
              </a:rPr>
              <a:t>منطقة</a:t>
            </a:r>
            <a:r>
              <a:rPr lang="fr-FR" dirty="0" smtClean="0">
                <a:solidFill>
                  <a:schemeClr val="accent1"/>
                </a:solidFill>
              </a:rPr>
              <a:t> </a:t>
            </a:r>
            <a:r>
              <a:rPr lang="fr-FR" dirty="0" err="1" smtClean="0">
                <a:solidFill>
                  <a:schemeClr val="accent1"/>
                </a:solidFill>
              </a:rPr>
              <a:t>جبال</a:t>
            </a:r>
            <a:r>
              <a:rPr lang="fr-FR" dirty="0" smtClean="0">
                <a:solidFill>
                  <a:schemeClr val="accent1"/>
                </a:solidFill>
              </a:rPr>
              <a:t> </a:t>
            </a:r>
            <a:r>
              <a:rPr lang="fr-FR" dirty="0" err="1" smtClean="0">
                <a:solidFill>
                  <a:schemeClr val="accent1"/>
                </a:solidFill>
              </a:rPr>
              <a:t>الألب</a:t>
            </a:r>
            <a:r>
              <a:rPr lang="fr-FR" dirty="0" smtClean="0">
                <a:solidFill>
                  <a:schemeClr val="accent1"/>
                </a:solidFill>
              </a:rPr>
              <a:t> </a:t>
            </a:r>
            <a:r>
              <a:rPr lang="fr-FR" dirty="0" err="1" smtClean="0">
                <a:solidFill>
                  <a:schemeClr val="accent1"/>
                </a:solidFill>
              </a:rPr>
              <a:t>السويسرية</a:t>
            </a:r>
            <a:r>
              <a:rPr lang="fr-FR" dirty="0" smtClean="0">
                <a:solidFill>
                  <a:schemeClr val="accent1"/>
                </a:solidFill>
              </a:rPr>
              <a:t>. </a:t>
            </a:r>
            <a:r>
              <a:rPr lang="fr-FR" dirty="0" err="1" smtClean="0">
                <a:solidFill>
                  <a:schemeClr val="accent1"/>
                </a:solidFill>
              </a:rPr>
              <a:t>وعادة</a:t>
            </a:r>
            <a:r>
              <a:rPr lang="fr-FR" dirty="0" smtClean="0">
                <a:solidFill>
                  <a:schemeClr val="accent1"/>
                </a:solidFill>
              </a:rPr>
              <a:t>ً </a:t>
            </a:r>
            <a:r>
              <a:rPr lang="fr-FR" dirty="0" err="1" smtClean="0">
                <a:solidFill>
                  <a:schemeClr val="accent1"/>
                </a:solidFill>
              </a:rPr>
              <a:t>ما</a:t>
            </a:r>
            <a:r>
              <a:rPr lang="fr-FR" dirty="0" smtClean="0">
                <a:solidFill>
                  <a:schemeClr val="accent1"/>
                </a:solidFill>
              </a:rPr>
              <a:t> </a:t>
            </a:r>
            <a:r>
              <a:rPr lang="fr-FR" dirty="0" err="1" smtClean="0">
                <a:solidFill>
                  <a:schemeClr val="accent1"/>
                </a:solidFill>
              </a:rPr>
              <a:t>تكون</a:t>
            </a:r>
            <a:r>
              <a:rPr lang="fr-FR" dirty="0" smtClean="0">
                <a:solidFill>
                  <a:schemeClr val="accent1"/>
                </a:solidFill>
              </a:rPr>
              <a:t> </a:t>
            </a:r>
            <a:r>
              <a:rPr lang="fr-FR" dirty="0" err="1" smtClean="0">
                <a:solidFill>
                  <a:schemeClr val="accent1"/>
                </a:solidFill>
              </a:rPr>
              <a:t>المناطق</a:t>
            </a:r>
            <a:r>
              <a:rPr lang="fr-FR" dirty="0" smtClean="0">
                <a:solidFill>
                  <a:schemeClr val="accent1"/>
                </a:solidFill>
              </a:rPr>
              <a:t> </a:t>
            </a:r>
            <a:r>
              <a:rPr lang="fr-FR" dirty="0" err="1" smtClean="0">
                <a:solidFill>
                  <a:schemeClr val="accent1"/>
                </a:solidFill>
              </a:rPr>
              <a:t>الجبلية</a:t>
            </a:r>
            <a:r>
              <a:rPr lang="fr-FR" dirty="0" smtClean="0">
                <a:solidFill>
                  <a:schemeClr val="accent1"/>
                </a:solidFill>
              </a:rPr>
              <a:t> </a:t>
            </a:r>
            <a:r>
              <a:rPr lang="fr-FR" dirty="0" err="1" smtClean="0">
                <a:solidFill>
                  <a:schemeClr val="accent1"/>
                </a:solidFill>
              </a:rPr>
              <a:t>أقل</a:t>
            </a:r>
            <a:r>
              <a:rPr lang="fr-FR" dirty="0" smtClean="0">
                <a:solidFill>
                  <a:schemeClr val="accent1"/>
                </a:solidFill>
              </a:rPr>
              <a:t> </a:t>
            </a:r>
            <a:r>
              <a:rPr lang="fr-FR" dirty="0" err="1" smtClean="0">
                <a:solidFill>
                  <a:schemeClr val="accent1"/>
                </a:solidFill>
              </a:rPr>
              <a:t>تأثر</a:t>
            </a:r>
            <a:r>
              <a:rPr lang="fr-FR" dirty="0" smtClean="0">
                <a:solidFill>
                  <a:schemeClr val="accent1"/>
                </a:solidFill>
              </a:rPr>
              <a:t>ًا </a:t>
            </a:r>
            <a:r>
              <a:rPr lang="fr-FR" dirty="0" err="1" smtClean="0">
                <a:solidFill>
                  <a:schemeClr val="accent1"/>
                </a:solidFill>
              </a:rPr>
              <a:t>بالنشاط</a:t>
            </a:r>
            <a:r>
              <a:rPr lang="fr-FR" dirty="0" smtClean="0">
                <a:solidFill>
                  <a:schemeClr val="accent1"/>
                </a:solidFill>
              </a:rPr>
              <a:t> </a:t>
            </a:r>
            <a:r>
              <a:rPr lang="fr-FR" dirty="0" err="1" smtClean="0">
                <a:solidFill>
                  <a:schemeClr val="accent1"/>
                </a:solidFill>
              </a:rPr>
              <a:t>الإنساني</a:t>
            </a:r>
            <a:endParaRPr lang="fr-FR" dirty="0" smtClean="0">
              <a:solidFill>
                <a:schemeClr val="accent1"/>
              </a:solidFill>
            </a:endParaRPr>
          </a:p>
          <a:p>
            <a:endParaRPr lang="fr-FR" dirty="0"/>
          </a:p>
        </p:txBody>
      </p:sp>
    </p:spTree>
  </p:cSld>
  <p:clrMapOvr>
    <a:masterClrMapping/>
  </p:clrMapOvr>
  <p:transition>
    <p:wheel spokes="8"/>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70" name="Picture 2" descr="http://sphotos.ak.fbcdn.net/hphotos-ak-snc4/hs1228.snc4/156000_179559448736531_110606468965163_583986_2460997_n.jpg">
            <a:hlinkClick r:id="rId2"/>
          </p:cNvPr>
          <p:cNvPicPr>
            <a:picLocks noChangeAspect="1" noChangeArrowheads="1"/>
          </p:cNvPicPr>
          <p:nvPr/>
        </p:nvPicPr>
        <p:blipFill>
          <a:blip r:embed="rId3" cstate="print"/>
          <a:srcRect/>
          <a:stretch>
            <a:fillRect/>
          </a:stretch>
        </p:blipFill>
        <p:spPr bwMode="auto">
          <a:xfrm>
            <a:off x="0" y="0"/>
            <a:ext cx="9131640" cy="6858000"/>
          </a:xfrm>
          <a:prstGeom prst="rect">
            <a:avLst/>
          </a:prstGeom>
          <a:noFill/>
        </p:spPr>
      </p:pic>
    </p:spTree>
  </p:cSld>
  <p:clrMapOvr>
    <a:masterClrMapping/>
  </p:clrMapOvr>
  <p:transition>
    <p:wheel spokes="8"/>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6" name="Picture 2" descr="http://sphotos.ak.fbcdn.net/hphotos-ak-ash2/hs361.ash2/63962_179559478736528_110606468965163_583987_3244574_n.jpg">
            <a:hlinkClick r:id="rId2"/>
          </p:cNvPr>
          <p:cNvPicPr>
            <a:picLocks noChangeAspect="1" noChangeArrowheads="1"/>
          </p:cNvPicPr>
          <p:nvPr/>
        </p:nvPicPr>
        <p:blipFill>
          <a:blip r:embed="rId3" cstate="print"/>
          <a:srcRect/>
          <a:stretch>
            <a:fillRect/>
          </a:stretch>
        </p:blipFill>
        <p:spPr bwMode="auto">
          <a:xfrm>
            <a:off x="0" y="0"/>
            <a:ext cx="9131640" cy="6858000"/>
          </a:xfrm>
          <a:prstGeom prst="rect">
            <a:avLst/>
          </a:prstGeom>
          <a:noFill/>
        </p:spPr>
      </p:pic>
    </p:spTree>
  </p:cSld>
  <p:clrMapOvr>
    <a:masterClrMapping/>
  </p:clrMapOvr>
  <p:transition>
    <p:wheel spokes="8"/>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rot="19711452">
            <a:off x="642585" y="2137922"/>
            <a:ext cx="7467600" cy="1143000"/>
          </a:xfrm>
        </p:spPr>
        <p:txBody>
          <a:bodyPr>
            <a:normAutofit/>
          </a:bodyPr>
          <a:lstStyle/>
          <a:p>
            <a:pPr algn="ctr" rtl="1"/>
            <a:r>
              <a:rPr lang="ar-TN" sz="4800" b="1" i="1" dirty="0" smtClean="0"/>
              <a:t>صور لجمال الطبيعة في الصحراء</a:t>
            </a:r>
            <a:endParaRPr lang="fr-FR" sz="4800" b="1" i="1" dirty="0"/>
          </a:p>
        </p:txBody>
      </p:sp>
    </p:spTree>
  </p:cSld>
  <p:clrMapOvr>
    <a:masterClrMapping/>
  </p:clrMapOvr>
  <p:transition>
    <p:wheel spokes="8"/>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4" name="Picture 2" descr="http://t0.gstatic.com/images?q=tbn:ANd9GcTUDMPjYWC4lPS9NgU7Mp5bIXbwO9KSFjvfyzdP_KjWlLDw7FHPtQ"/>
          <p:cNvPicPr>
            <a:picLocks noChangeAspect="1" noChangeArrowheads="1"/>
          </p:cNvPicPr>
          <p:nvPr/>
        </p:nvPicPr>
        <p:blipFill>
          <a:blip r:embed="rId2" cstate="print"/>
          <a:srcRect/>
          <a:stretch>
            <a:fillRect/>
          </a:stretch>
        </p:blipFill>
        <p:spPr bwMode="auto">
          <a:xfrm>
            <a:off x="0" y="0"/>
            <a:ext cx="9156587" cy="6858000"/>
          </a:xfrm>
          <a:prstGeom prst="rect">
            <a:avLst/>
          </a:prstGeom>
          <a:noFill/>
        </p:spPr>
      </p:pic>
    </p:spTree>
  </p:cSld>
  <p:clrMapOvr>
    <a:masterClrMapping/>
  </p:clrMapOvr>
  <p:transition>
    <p:wheel spokes="8"/>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22" name="Picture 2" descr="http://t0.gstatic.com/images?q=tbn:ANd9GcSKExXEvO0RN3FgILzs0AQK247iZVCfQ5EDvyCiYi3HMkEgG9X0y52EBzcu7g"/>
          <p:cNvPicPr>
            <a:picLocks noChangeAspect="1" noChangeArrowheads="1"/>
          </p:cNvPicPr>
          <p:nvPr/>
        </p:nvPicPr>
        <p:blipFill>
          <a:blip r:embed="rId2" cstate="print"/>
          <a:srcRect/>
          <a:stretch>
            <a:fillRect/>
          </a:stretch>
        </p:blipFill>
        <p:spPr bwMode="auto">
          <a:xfrm>
            <a:off x="0" y="0"/>
            <a:ext cx="9144000" cy="6858005"/>
          </a:xfrm>
          <a:prstGeom prst="rect">
            <a:avLst/>
          </a:prstGeom>
          <a:noFill/>
        </p:spPr>
      </p:pic>
    </p:spTree>
  </p:cSld>
  <p:clrMapOvr>
    <a:masterClrMapping/>
  </p:clrMapOvr>
  <p:transition>
    <p:wheel spokes="8"/>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946" name="Picture 2" descr="http://t1.gstatic.com/images?q=tbn:ANd9GcSiOBekAxAXow1Sep0bfsrb4wjZsD8JE6z0UhJUXCLyhqt0wwvvfSCGb-3B-Q"/>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transition>
    <p:wheel spokes="8"/>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t1.gstatic.com/images?q=tbn:ANd9GcST_vPOfTXVwaf_GIlSIRXdeku84czAzIz0Co3G29uJlL9R1W3i"/>
          <p:cNvPicPr>
            <a:picLocks noChangeAspect="1" noChangeArrowheads="1"/>
          </p:cNvPicPr>
          <p:nvPr/>
        </p:nvPicPr>
        <p:blipFill>
          <a:blip r:embed="rId2" cstate="print"/>
          <a:srcRect/>
          <a:stretch>
            <a:fillRect/>
          </a:stretch>
        </p:blipFill>
        <p:spPr bwMode="auto">
          <a:xfrm>
            <a:off x="0" y="0"/>
            <a:ext cx="9143999" cy="6858000"/>
          </a:xfrm>
          <a:prstGeom prst="rect">
            <a:avLst/>
          </a:prstGeom>
          <a:noFill/>
        </p:spPr>
      </p:pic>
      <p:sp>
        <p:nvSpPr>
          <p:cNvPr id="2" name="Titre 1"/>
          <p:cNvSpPr>
            <a:spLocks noGrp="1"/>
          </p:cNvSpPr>
          <p:nvPr>
            <p:ph type="title"/>
          </p:nvPr>
        </p:nvSpPr>
        <p:spPr/>
        <p:txBody>
          <a:bodyPr>
            <a:normAutofit/>
          </a:bodyPr>
          <a:lstStyle/>
          <a:p>
            <a:pPr algn="ctr"/>
            <a:r>
              <a:rPr lang="ar-TN" sz="4800" dirty="0" smtClean="0">
                <a:solidFill>
                  <a:schemeClr val="accent1"/>
                </a:solidFill>
              </a:rPr>
              <a:t>شكرا</a:t>
            </a:r>
            <a:endParaRPr lang="fr-FR" sz="4800" dirty="0">
              <a:solidFill>
                <a:schemeClr val="accent1"/>
              </a:solidFill>
            </a:endParaRPr>
          </a:p>
        </p:txBody>
      </p:sp>
    </p:spTree>
  </p:cSld>
  <p:clrMapOvr>
    <a:masterClrMapping/>
  </p:clrMapOvr>
  <p:transition>
    <p:wheel spokes="8"/>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rtl="1"/>
            <a:r>
              <a:rPr lang="fr-FR" sz="4800" b="1" i="1" dirty="0" smtClean="0"/>
              <a:t>عناصر الطبيعة</a:t>
            </a:r>
            <a:endParaRPr lang="fr-FR" sz="4800" i="1" dirty="0"/>
          </a:p>
        </p:txBody>
      </p:sp>
      <p:sp>
        <p:nvSpPr>
          <p:cNvPr id="3" name="Espace réservé du contenu 2"/>
          <p:cNvSpPr>
            <a:spLocks noGrp="1"/>
          </p:cNvSpPr>
          <p:nvPr>
            <p:ph sz="quarter" idx="1"/>
          </p:nvPr>
        </p:nvSpPr>
        <p:spPr>
          <a:xfrm>
            <a:off x="683568" y="1556792"/>
            <a:ext cx="7467600" cy="4873752"/>
          </a:xfrm>
        </p:spPr>
        <p:txBody>
          <a:bodyPr/>
          <a:lstStyle/>
          <a:p>
            <a:pPr algn="r" rtl="1"/>
            <a:r>
              <a:rPr lang="fr-FR" dirty="0" err="1" smtClean="0"/>
              <a:t>العناصر</a:t>
            </a:r>
            <a:r>
              <a:rPr lang="fr-FR" dirty="0" smtClean="0"/>
              <a:t> </a:t>
            </a:r>
            <a:r>
              <a:rPr lang="fr-FR" dirty="0" err="1" smtClean="0"/>
              <a:t>التي</a:t>
            </a:r>
            <a:r>
              <a:rPr lang="fr-FR" dirty="0" smtClean="0"/>
              <a:t> </a:t>
            </a:r>
            <a:r>
              <a:rPr lang="fr-FR" dirty="0" err="1" smtClean="0"/>
              <a:t>تركب</a:t>
            </a:r>
            <a:r>
              <a:rPr lang="fr-FR" dirty="0" smtClean="0"/>
              <a:t> الطبيعة</a:t>
            </a:r>
          </a:p>
          <a:p>
            <a:pPr algn="r" rtl="1"/>
            <a:r>
              <a:rPr lang="fr-FR" dirty="0" err="1" smtClean="0"/>
              <a:t>هنالك</a:t>
            </a:r>
            <a:r>
              <a:rPr lang="fr-FR" dirty="0" smtClean="0"/>
              <a:t> 9 عناصر </a:t>
            </a:r>
            <a:r>
              <a:rPr lang="fr-FR" dirty="0" err="1" smtClean="0"/>
              <a:t>أساسيه</a:t>
            </a:r>
            <a:r>
              <a:rPr lang="fr-FR" dirty="0" smtClean="0"/>
              <a:t> </a:t>
            </a:r>
            <a:r>
              <a:rPr lang="fr-FR" dirty="0" err="1" smtClean="0"/>
              <a:t>لتركيب</a:t>
            </a:r>
            <a:r>
              <a:rPr lang="fr-FR" dirty="0" smtClean="0"/>
              <a:t> الطبيعة </a:t>
            </a:r>
            <a:r>
              <a:rPr lang="fr-FR" dirty="0" err="1" smtClean="0"/>
              <a:t>وهي</a:t>
            </a:r>
            <a:r>
              <a:rPr lang="fr-FR" dirty="0" smtClean="0"/>
              <a:t> :-</a:t>
            </a:r>
          </a:p>
          <a:p>
            <a:pPr algn="l" rtl="1">
              <a:buNone/>
            </a:pPr>
            <a:endParaRPr lang="fr-FR" dirty="0"/>
          </a:p>
        </p:txBody>
      </p:sp>
    </p:spTree>
  </p:cSld>
  <p:clrMapOvr>
    <a:masterClrMapping/>
  </p:clrMapOvr>
  <p:transition>
    <p:wheel spokes="8"/>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http://t2.gstatic.com/images?q=tbn:ANd9GcRSldqbmCniELhhSy-maRQZXj3w06to7dK4c5vfp7qGSA_463kUJqZH9m4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Espace réservé du contenu 2"/>
          <p:cNvSpPr>
            <a:spLocks noGrp="1"/>
          </p:cNvSpPr>
          <p:nvPr>
            <p:ph sz="quarter" idx="1"/>
          </p:nvPr>
        </p:nvSpPr>
        <p:spPr>
          <a:xfrm>
            <a:off x="6588224" y="0"/>
            <a:ext cx="1696616" cy="1252736"/>
          </a:xfrm>
        </p:spPr>
        <p:txBody>
          <a:bodyPr/>
          <a:lstStyle/>
          <a:p>
            <a:pPr algn="r" rtl="1"/>
            <a:r>
              <a:rPr lang="fr-FR" dirty="0" smtClean="0">
                <a:solidFill>
                  <a:schemeClr val="accent1"/>
                </a:solidFill>
              </a:rPr>
              <a:t>الصخور</a:t>
            </a:r>
            <a:endParaRPr lang="fr-FR" dirty="0">
              <a:solidFill>
                <a:schemeClr val="accent1"/>
              </a:solidFill>
            </a:endParaRPr>
          </a:p>
        </p:txBody>
      </p:sp>
    </p:spTree>
  </p:cSld>
  <p:clrMapOvr>
    <a:masterClrMapping/>
  </p:clrMapOvr>
  <p:transition>
    <p:wheel spokes="8"/>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descr="http://t3.gstatic.com/images?q=tbn:ANd9GcQOThLb0JvjikIXQcn1Vgx4lgdqEPvHc6CSh0C_duO7rTm6ATdllA"/>
          <p:cNvPicPr>
            <a:picLocks noChangeAspect="1" noChangeArrowheads="1"/>
          </p:cNvPicPr>
          <p:nvPr/>
        </p:nvPicPr>
        <p:blipFill>
          <a:blip r:embed="rId2" cstate="print"/>
          <a:srcRect/>
          <a:stretch>
            <a:fillRect/>
          </a:stretch>
        </p:blipFill>
        <p:spPr bwMode="auto">
          <a:xfrm>
            <a:off x="-1" y="0"/>
            <a:ext cx="9144001" cy="6858000"/>
          </a:xfrm>
          <a:prstGeom prst="rect">
            <a:avLst/>
          </a:prstGeom>
          <a:noFill/>
        </p:spPr>
      </p:pic>
      <p:sp>
        <p:nvSpPr>
          <p:cNvPr id="3" name="Espace réservé du contenu 2"/>
          <p:cNvSpPr>
            <a:spLocks noGrp="1"/>
          </p:cNvSpPr>
          <p:nvPr>
            <p:ph sz="quarter" idx="1"/>
          </p:nvPr>
        </p:nvSpPr>
        <p:spPr/>
        <p:txBody>
          <a:bodyPr/>
          <a:lstStyle/>
          <a:p>
            <a:pPr algn="r" rtl="1"/>
            <a:r>
              <a:rPr lang="fr-FR" dirty="0" err="1" smtClean="0">
                <a:solidFill>
                  <a:schemeClr val="accent1"/>
                </a:solidFill>
              </a:rPr>
              <a:t>التربة</a:t>
            </a:r>
            <a:endParaRPr lang="fr-FR" dirty="0">
              <a:solidFill>
                <a:schemeClr val="accent1"/>
              </a:solidFill>
            </a:endParaRPr>
          </a:p>
        </p:txBody>
      </p:sp>
    </p:spTree>
  </p:cSld>
  <p:clrMapOvr>
    <a:masterClrMapping/>
  </p:clrMapOvr>
  <p:transition>
    <p:wheel spokes="8"/>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2" descr="http://t2.gstatic.com/images?q=tbn:ANd9GcSRyM3Cm_pA5C8QNStm0m6kTF7FE0Bs1HnUwEeA7GK7XHxyFySBmDmQOzWu"/>
          <p:cNvPicPr>
            <a:picLocks noChangeAspect="1" noChangeArrowheads="1"/>
          </p:cNvPicPr>
          <p:nvPr/>
        </p:nvPicPr>
        <p:blipFill>
          <a:blip r:embed="rId2" cstate="print"/>
          <a:srcRect/>
          <a:stretch>
            <a:fillRect/>
          </a:stretch>
        </p:blipFill>
        <p:spPr bwMode="auto">
          <a:xfrm>
            <a:off x="0" y="0"/>
            <a:ext cx="9144000" cy="6869156"/>
          </a:xfrm>
          <a:prstGeom prst="rect">
            <a:avLst/>
          </a:prstGeom>
          <a:noFill/>
        </p:spPr>
      </p:pic>
      <p:sp>
        <p:nvSpPr>
          <p:cNvPr id="3" name="Espace réservé du contenu 2"/>
          <p:cNvSpPr>
            <a:spLocks noGrp="1"/>
          </p:cNvSpPr>
          <p:nvPr>
            <p:ph sz="quarter" idx="1"/>
          </p:nvPr>
        </p:nvSpPr>
        <p:spPr/>
        <p:txBody>
          <a:bodyPr/>
          <a:lstStyle/>
          <a:p>
            <a:pPr algn="r" rtl="1"/>
            <a:r>
              <a:rPr lang="fr-FR" dirty="0" smtClean="0">
                <a:solidFill>
                  <a:schemeClr val="accent1"/>
                </a:solidFill>
              </a:rPr>
              <a:t> </a:t>
            </a:r>
            <a:r>
              <a:rPr lang="fr-FR" dirty="0" err="1" smtClean="0">
                <a:solidFill>
                  <a:schemeClr val="accent1"/>
                </a:solidFill>
              </a:rPr>
              <a:t>نبات</a:t>
            </a:r>
            <a:r>
              <a:rPr lang="fr-FR" dirty="0" smtClean="0">
                <a:solidFill>
                  <a:schemeClr val="accent1"/>
                </a:solidFill>
              </a:rPr>
              <a:t> </a:t>
            </a:r>
            <a:endParaRPr lang="fr-FR" dirty="0">
              <a:solidFill>
                <a:schemeClr val="accent1"/>
              </a:solidFill>
            </a:endParaRPr>
          </a:p>
        </p:txBody>
      </p:sp>
    </p:spTree>
  </p:cSld>
  <p:clrMapOvr>
    <a:masterClrMapping/>
  </p:clrMapOvr>
  <p:transition>
    <p:wheel spokes="8"/>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167</TotalTime>
  <Words>588</Words>
  <Application>Microsoft Office PowerPoint</Application>
  <PresentationFormat>Affichage à l'écran (4:3)</PresentationFormat>
  <Paragraphs>42</Paragraphs>
  <Slides>56</Slides>
  <Notes>0</Notes>
  <HiddenSlides>0</HiddenSlides>
  <MMClips>0</MMClips>
  <ScaleCrop>false</ScaleCrop>
  <HeadingPairs>
    <vt:vector size="4" baseType="variant">
      <vt:variant>
        <vt:lpstr>Thème</vt:lpstr>
      </vt:variant>
      <vt:variant>
        <vt:i4>1</vt:i4>
      </vt:variant>
      <vt:variant>
        <vt:lpstr>Titres des diapositives</vt:lpstr>
      </vt:variant>
      <vt:variant>
        <vt:i4>56</vt:i4>
      </vt:variant>
    </vt:vector>
  </HeadingPairs>
  <TitlesOfParts>
    <vt:vector size="57" baseType="lpstr">
      <vt:lpstr>Oriel</vt:lpstr>
      <vt:lpstr>سيرين قصارة 8أساسي 2  بحث حول الطبيعة</vt:lpstr>
      <vt:lpstr>طبيعة</vt:lpstr>
      <vt:lpstr>Diapositive 3</vt:lpstr>
      <vt:lpstr>Diapositive 4</vt:lpstr>
      <vt:lpstr>Diapositive 5</vt:lpstr>
      <vt:lpstr>عناصر الطبيعة</vt:lpstr>
      <vt:lpstr>Diapositive 7</vt:lpstr>
      <vt:lpstr>Diapositive 8</vt:lpstr>
      <vt:lpstr>Diapositive 9</vt:lpstr>
      <vt:lpstr>Diapositive 10</vt:lpstr>
      <vt:lpstr>Diapositive 11</vt:lpstr>
      <vt:lpstr>Diapositive 12</vt:lpstr>
      <vt:lpstr>Diapositive 13</vt:lpstr>
      <vt:lpstr>عناصر متبادلة بين عناصر الطبيعة</vt:lpstr>
      <vt:lpstr>Diapositive 15</vt:lpstr>
      <vt:lpstr>دور الإنسان في الطبيعة</vt:lpstr>
      <vt:lpstr>Diapositive 17</vt:lpstr>
      <vt:lpstr>Diapositive 18</vt:lpstr>
      <vt:lpstr>Diapositive 19</vt:lpstr>
      <vt:lpstr>Diapositive 20</vt:lpstr>
      <vt:lpstr>الغلاف الجوي والمناخ والطقس</vt:lpstr>
      <vt:lpstr>Diapositive 22</vt:lpstr>
      <vt:lpstr>Diapositive 23</vt:lpstr>
      <vt:lpstr>النباتات والحيوانات</vt:lpstr>
      <vt:lpstr>Diapositive 25</vt:lpstr>
      <vt:lpstr>Diapositive 26</vt:lpstr>
      <vt:lpstr>Diapositive 27</vt:lpstr>
      <vt:lpstr>Diapositive 28</vt:lpstr>
      <vt:lpstr>الحياة البرية</vt:lpstr>
      <vt:lpstr>Diapositive 30</vt:lpstr>
      <vt:lpstr>صور لجمال الطبيعة في البحر ثم انقلابها</vt:lpstr>
      <vt:lpstr>Diapositive 32</vt:lpstr>
      <vt:lpstr>Diapositive 33</vt:lpstr>
      <vt:lpstr>Diapositive 34</vt:lpstr>
      <vt:lpstr>Diapositive 35</vt:lpstr>
      <vt:lpstr>Diapositive 36</vt:lpstr>
      <vt:lpstr>Diapositive 37</vt:lpstr>
      <vt:lpstr>Diapositive 38</vt:lpstr>
      <vt:lpstr>صور لجمال الطبيعة في الغابة</vt:lpstr>
      <vt:lpstr>Diapositive 40</vt:lpstr>
      <vt:lpstr>Diapositive 41</vt:lpstr>
      <vt:lpstr>Diapositive 42</vt:lpstr>
      <vt:lpstr>Diapositive 43</vt:lpstr>
      <vt:lpstr>Diapositive 44</vt:lpstr>
      <vt:lpstr>Diapositive 45</vt:lpstr>
      <vt:lpstr>Diapositive 46</vt:lpstr>
      <vt:lpstr>Diapositive 47</vt:lpstr>
      <vt:lpstr>Diapositive 48</vt:lpstr>
      <vt:lpstr>Diapositive 49</vt:lpstr>
      <vt:lpstr>Diapositive 50</vt:lpstr>
      <vt:lpstr>Diapositive 51</vt:lpstr>
      <vt:lpstr>صور لجمال الطبيعة في الصحراء</vt:lpstr>
      <vt:lpstr>Diapositive 53</vt:lpstr>
      <vt:lpstr>Diapositive 54</vt:lpstr>
      <vt:lpstr>Diapositive 55</vt:lpstr>
      <vt:lpstr>شكرا</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سيرين قصارة 8أساسي 2  بحث حول الطبيعة</dc:title>
  <dc:creator>sassou</dc:creator>
  <cp:lastModifiedBy>client</cp:lastModifiedBy>
  <cp:revision>22</cp:revision>
  <dcterms:created xsi:type="dcterms:W3CDTF">2010-12-11T16:55:56Z</dcterms:created>
  <dcterms:modified xsi:type="dcterms:W3CDTF">2011-01-03T19:19:59Z</dcterms:modified>
</cp:coreProperties>
</file>